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60" r:id="rId5"/>
    <p:sldMasterId id="2147483719" r:id="rId6"/>
  </p:sldMasterIdLst>
  <p:notesMasterIdLst>
    <p:notesMasterId r:id="rId36"/>
  </p:notesMasterIdLst>
  <p:sldIdLst>
    <p:sldId id="270" r:id="rId7"/>
    <p:sldId id="752" r:id="rId8"/>
    <p:sldId id="1094" r:id="rId9"/>
    <p:sldId id="264" r:id="rId10"/>
    <p:sldId id="1161" r:id="rId11"/>
    <p:sldId id="1091" r:id="rId12"/>
    <p:sldId id="1014" r:id="rId13"/>
    <p:sldId id="837" r:id="rId14"/>
    <p:sldId id="930" r:id="rId15"/>
    <p:sldId id="1162" r:id="rId16"/>
    <p:sldId id="878" r:id="rId17"/>
    <p:sldId id="1148" r:id="rId18"/>
    <p:sldId id="789" r:id="rId19"/>
    <p:sldId id="824" r:id="rId20"/>
    <p:sldId id="978" r:id="rId21"/>
    <p:sldId id="977" r:id="rId22"/>
    <p:sldId id="1128" r:id="rId23"/>
    <p:sldId id="987" r:id="rId24"/>
    <p:sldId id="1127" r:id="rId25"/>
    <p:sldId id="1070" r:id="rId26"/>
    <p:sldId id="1009" r:id="rId27"/>
    <p:sldId id="1164" r:id="rId28"/>
    <p:sldId id="1019" r:id="rId29"/>
    <p:sldId id="1150" r:id="rId30"/>
    <p:sldId id="1165" r:id="rId31"/>
    <p:sldId id="1134" r:id="rId32"/>
    <p:sldId id="852" r:id="rId33"/>
    <p:sldId id="993" r:id="rId34"/>
    <p:sldId id="989" r:id="rId35"/>
  </p:sldIdLst>
  <p:sldSz cx="12192000" cy="6858000"/>
  <p:notesSz cx="7315200" cy="9601200"/>
  <p:embeddedFontLst>
    <p:embeddedFont>
      <p:font typeface="Helvetica" panose="020B0604020202020204" pitchFamily="34" charset="0"/>
      <p:regular r:id="rId37"/>
      <p:bold r:id="rId38"/>
      <p:italic r:id="rId39"/>
      <p:boldItalic r:id="rId40"/>
    </p:embeddedFont>
    <p:embeddedFont>
      <p:font typeface="Lato" panose="020F0502020204030203" pitchFamily="34" charset="0"/>
      <p:regular r:id="rId41"/>
      <p:bold r:id="rId42"/>
      <p:italic r:id="rId43"/>
      <p:boldItalic r:id="rId44"/>
    </p:embeddedFont>
    <p:embeddedFont>
      <p:font typeface="Segoe UI" panose="020B0502040204020203" pitchFamily="34" charset="0"/>
      <p:regular r:id="rId45"/>
      <p:bold r:id="rId46"/>
      <p:italic r:id="rId47"/>
      <p:boldItalic r:id="rId48"/>
    </p:embeddedFont>
    <p:embeddedFont>
      <p:font typeface="Trebuchet MS" panose="020B0603020202020204" pitchFamily="34"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52310D-4AB5-5559-6179-CCDE3A8317EB}" name="Risa Garza" initials="RG" userId="S::rgarza@eac.gov::c8962041-f764-4984-b1d6-c21155370758" providerId="AD"/>
  <p188:author id="{601A0220-7241-84EF-816C-965C80E5334D}" name="Donald Palmer" initials="DP" userId="S::dpalmer@eac.gov::f16f73d8-b6bb-4c1b-87bb-47f99e44057b" providerId="AD"/>
  <p188:author id="{A49DEB3A-DF14-90B1-3F72-2B56381911CB}" name="Elizabeth Beatrice" initials="EB" userId="S::ebeatrice@eac.gov::098cbe2d-52b0-4441-ab72-2718afe6e783" providerId="AD"/>
  <p188:author id="{60007D3C-9444-B23F-93A3-84DA980E3BA8}" name="Paul Aumayr" initials="PA" userId="S::paumayr@eac.gov::976f2d42-fb5d-4ab3-8f04-2b1a99e3952e" providerId="AD"/>
  <p188:author id="{3FC51E3E-1F97-33F5-B388-671C063F7417}" name="Karen Meyers" initials="KM" userId="S::KMeyers@eac.gov::52efc87e-1a9b-4c29-87ef-afd36c4db599" providerId="AD"/>
  <p188:author id="{C0579746-5EB9-C28B-505C-A8933643D131}" name="Steven Daitch" initials="SD" userId="S::sdaitch@eac.gov::52562903-2f03-48c2-9ac7-3dd238fff63b" providerId="AD"/>
  <p188:author id="{BCBB7D4E-3E2A-486F-C696-937A3E2F8C6C}" name="Ben Jackson" initials="BJ" userId="S::WJackson@eac.gov::826b796d-af88-4cdf-bdd9-6dad61b3e1ec" providerId="AD"/>
  <p188:author id="{7D31C856-839B-99E1-1402-A9CCB02F404C}" name="Kristen Lee" initials="KL" userId="S::klee@eac.gov::04ff47be-7ca2-4f8a-9a4e-bda43adcd1d7" providerId="AD"/>
  <p188:author id="{78BFF97A-B82C-DE6B-2AEA-4D0F20387547}" name="Thomas Hicks" initials="" userId="S::THicks@eac.gov::8c1284e3-2cd2-4aa3-b9d7-61d9813f8536" providerId="AD"/>
  <p188:author id="{E114517B-6014-5F96-3685-1C1991108C10}" name="Kristen Muthig" initials="KM" userId="S::kmuthig@eac.gov::d0fb7ec0-1785-4a46-a83f-f52ebda6af4f" providerId="AD"/>
  <p188:author id="{71D05783-842A-A8AF-004B-AD9C0EAEF614}" name="Kammi Foote" initials="KF" userId="S::kfoote@eac.gov::ac40ca0e-4a1b-400f-9a3a-1d6386e6e73d" providerId="AD"/>
  <p188:author id="{7F01EBB1-788E-9105-62CB-0AABA6390C25}" name="Sara Brady" initials="SB" userId="S::SBrady@eac.gov::27158997-7acd-485f-a316-625c9060a693" providerId="AD"/>
  <p188:author id="{31C2BFB3-37B1-2706-950C-6973CC74E5CF}" name="Heather Ford" initials="" userId="S::HFord@eac.gov::aa25c882-a0ae-457a-951b-4dfb197a690d" providerId="AD"/>
  <p188:author id="{007841BF-F587-6523-168C-2C068B699E09}" name="Thomas Hicks" initials="TH" userId="S::thicks@eac.gov::8c1284e3-2cd2-4aa3-b9d7-61d9813f8536" providerId="AD"/>
  <p188:author id="{748172C2-7FE2-9DA6-897C-525EA6AF3CA9}" name="Raymond Williams" initials="RW" userId="S::rwilliams@eac.gov::19682a47-2302-47d6-95c7-941a174e3eac" providerId="AD"/>
  <p188:author id="{CD4086C3-F965-4F86-207E-7AB9D32FA1B9}" name="Monica Childers" initials="MC" userId="S::mchilders@eac.gov::df5e647d-164b-4069-9631-f386dcd2baef" providerId="AD"/>
  <p188:author id="{F06772CD-8EB0-346B-C7A1-47937F07B743}" name="Jonathon Panek" initials="JP" userId="S::jpanek@eac.gov::343ac2e0-876f-490b-81d7-8d235198a16c" providerId="AD"/>
  <p188:author id="{A4E5EBE8-CD07-1B3B-14EF-F0244B152BCC}" name="Kristen Lee" initials="KL" userId="S::KLee@eac.gov::04ff47be-7ca2-4f8a-9a4e-bda43adcd1d7" providerId="AD"/>
  <p188:author id="{FD790BF2-8DD1-1427-FD12-8C45B228D558}" name="Heather Ford" initials="HF" userId="S::hford@eac.gov::aa25c882-a0ae-457a-951b-4dfb197a690d" providerId="AD"/>
  <p188:author id="{99E499FE-C5FD-C662-3146-68D7619D3D1F}" name="Brooke Watters" initials="BW" userId="S::BWatters@eac.gov::37b7a6f6-5519-41dc-b216-77397d46107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063"/>
    <a:srgbClr val="FFFFFF"/>
    <a:srgbClr val="CD1F33"/>
    <a:srgbClr val="CE1432"/>
    <a:srgbClr val="2CAEE4"/>
    <a:srgbClr val="9E1233"/>
    <a:srgbClr val="0060C0"/>
    <a:srgbClr val="2440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E4B586-55AE-90CD-84F2-481DED81981B}" v="3" dt="2025-03-31T18:19:59.311"/>
    <p1510:client id="{D6288168-E8AB-ADA9-B7DE-CDBF53CC4BD1}" v="6" dt="2025-04-01T15:18:12.4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023" autoAdjust="0"/>
  </p:normalViewPr>
  <p:slideViewPr>
    <p:cSldViewPr snapToGrid="0">
      <p:cViewPr varScale="1">
        <p:scale>
          <a:sx n="42" d="100"/>
          <a:sy n="42" d="100"/>
        </p:scale>
        <p:origin x="1580" y="2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3.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4.xml"/><Relationship Id="rId41" Type="http://schemas.openxmlformats.org/officeDocument/2006/relationships/font" Target="fonts/font5.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microsoft.com/office/2015/10/relationships/revisionInfo" Target="revisionInfo.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8.fntdata"/><Relationship Id="rId52"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1" tIns="48325" rIns="96651" bIns="48325"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1" tIns="48325" rIns="96651" bIns="48325" rtlCol="0"/>
          <a:lstStyle>
            <a:lvl1pPr algn="r">
              <a:defRPr sz="1200"/>
            </a:lvl1pPr>
          </a:lstStyle>
          <a:p>
            <a:fld id="{C1BADFA6-FBC6-7847-9C44-07854A468D4F}" type="datetimeFigureOut">
              <a:rPr lang="en-US" smtClean="0"/>
              <a:t>4/3/2025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1" tIns="48325" rIns="96651" bIns="48325" rtlCol="0" anchor="ctr"/>
          <a:lstStyle/>
          <a:p>
            <a:endParaRPr lang="en-US"/>
          </a:p>
        </p:txBody>
      </p:sp>
      <p:sp>
        <p:nvSpPr>
          <p:cNvPr id="5" name="Notes Placeholder 4"/>
          <p:cNvSpPr>
            <a:spLocks noGrp="1"/>
          </p:cNvSpPr>
          <p:nvPr>
            <p:ph type="body" sz="quarter" idx="3"/>
          </p:nvPr>
        </p:nvSpPr>
        <p:spPr>
          <a:xfrm>
            <a:off x="731521" y="4620578"/>
            <a:ext cx="5852160" cy="3780472"/>
          </a:xfrm>
          <a:prstGeom prst="rect">
            <a:avLst/>
          </a:prstGeom>
        </p:spPr>
        <p:txBody>
          <a:bodyPr vert="horz" lIns="96651" tIns="48325" rIns="96651" bIns="483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51" tIns="48325" rIns="96651" bIns="48325"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51" tIns="48325" rIns="96651" bIns="48325" rtlCol="0" anchor="b"/>
          <a:lstStyle>
            <a:lvl1pPr algn="r">
              <a:defRPr sz="1200"/>
            </a:lvl1pPr>
          </a:lstStyle>
          <a:p>
            <a:fld id="{3C39D1D7-C175-284F-9E28-951F17AF5302}" type="slidenum">
              <a:rPr lang="en-US" smtClean="0"/>
              <a:t>‹#›</a:t>
            </a:fld>
            <a:endParaRPr lang="en-US"/>
          </a:p>
        </p:txBody>
      </p:sp>
    </p:spTree>
    <p:extLst>
      <p:ext uri="{BB962C8B-B14F-4D97-AF65-F5344CB8AC3E}">
        <p14:creationId xmlns:p14="http://schemas.microsoft.com/office/powerpoint/2010/main" val="3076337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39D1D7-C175-284F-9E28-951F17AF5302}" type="slidenum">
              <a:rPr lang="en-US" smtClean="0"/>
              <a:t>1</a:t>
            </a:fld>
            <a:endParaRPr lang="en-US"/>
          </a:p>
        </p:txBody>
      </p:sp>
    </p:spTree>
    <p:extLst>
      <p:ext uri="{BB962C8B-B14F-4D97-AF65-F5344CB8AC3E}">
        <p14:creationId xmlns:p14="http://schemas.microsoft.com/office/powerpoint/2010/main" val="1183359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856" indent="-175856" fontAlgn="base">
              <a:buFont typeface="Arial,Sans-Serif" panose="020B0604020202020204" pitchFamily="34" charset="0"/>
              <a:buChar char="•"/>
            </a:pPr>
            <a:r>
              <a:rPr lang="en-US" dirty="0">
                <a:solidFill>
                  <a:srgbClr val="444444"/>
                </a:solidFill>
              </a:rPr>
              <a:t>The "Learning Lab" is the EAC's new, on-demand training platform for local election officials</a:t>
            </a:r>
          </a:p>
          <a:p>
            <a:pPr marL="175856" indent="-175856" fontAlgn="base">
              <a:buFont typeface="Arial,Sans-Serif" panose="020B0604020202020204" pitchFamily="34" charset="0"/>
              <a:buChar char="•"/>
            </a:pPr>
            <a:r>
              <a:rPr lang="en-US" dirty="0">
                <a:solidFill>
                  <a:srgbClr val="444444"/>
                </a:solidFill>
              </a:rPr>
              <a:t>The lab is open to all election officials and staff</a:t>
            </a:r>
          </a:p>
          <a:p>
            <a:pPr marL="175856" indent="-175856">
              <a:buFont typeface="Arial,Sans-Serif" panose="020B0604020202020204" pitchFamily="34" charset="0"/>
              <a:buChar char="•"/>
            </a:pPr>
            <a:r>
              <a:rPr lang="en-US" dirty="0">
                <a:solidFill>
                  <a:srgbClr val="444444"/>
                </a:solidFill>
              </a:rPr>
              <a:t>Videos focus on practical tools and strategies for common challenges election administrators face (things like: accessibility, poll worker training, logic and accuracy testing) </a:t>
            </a:r>
          </a:p>
          <a:p>
            <a:pPr marL="175856" indent="-175856">
              <a:buFont typeface="Arial,Sans-Serif" panose="020B0604020202020204" pitchFamily="34" charset="0"/>
              <a:buChar char="•"/>
            </a:pPr>
            <a:r>
              <a:rPr lang="en-US" dirty="0">
                <a:solidFill>
                  <a:srgbClr val="444444"/>
                </a:solidFill>
              </a:rPr>
              <a:t>Trainings are short, no longer than 20 minutes each, and share ideas and inspiration, not a prescription for how to do things </a:t>
            </a:r>
          </a:p>
          <a:p>
            <a:pPr marL="175856" indent="-175856">
              <a:buFont typeface="Arial,Sans-Serif" panose="020B0604020202020204" pitchFamily="34" charset="0"/>
              <a:buChar char="•"/>
            </a:pPr>
            <a:r>
              <a:rPr lang="en-US" dirty="0">
                <a:solidFill>
                  <a:srgbClr val="444444"/>
                </a:solidFill>
              </a:rPr>
              <a:t>Learning Lab content is designed to complement existing state trainings, not replace them - we will always defer to the states for state-specific rules and procedures</a:t>
            </a:r>
          </a:p>
          <a:p>
            <a:pPr marL="175856" indent="-175856">
              <a:buFont typeface="Arial,Sans-Serif" panose="020B0604020202020204" pitchFamily="34" charset="0"/>
              <a:buChar char="•"/>
            </a:pPr>
            <a:r>
              <a:rPr lang="en-US" dirty="0">
                <a:solidFill>
                  <a:srgbClr val="444444"/>
                </a:solidFill>
              </a:rPr>
              <a:t>We are actively seeking election officials to join the platform and start training</a:t>
            </a:r>
          </a:p>
        </p:txBody>
      </p:sp>
      <p:sp>
        <p:nvSpPr>
          <p:cNvPr id="4" name="Slide Number Placeholder 3"/>
          <p:cNvSpPr>
            <a:spLocks noGrp="1"/>
          </p:cNvSpPr>
          <p:nvPr>
            <p:ph type="sldNum" sz="quarter" idx="5"/>
          </p:nvPr>
        </p:nvSpPr>
        <p:spPr/>
        <p:txBody>
          <a:bodyPr/>
          <a:lstStyle/>
          <a:p>
            <a:pPr defTabSz="937900">
              <a:defRPr/>
            </a:pPr>
            <a:fld id="{3C39D1D7-C175-284F-9E28-951F17AF5302}" type="slidenum">
              <a:rPr lang="en-US">
                <a:solidFill>
                  <a:prstClr val="black"/>
                </a:solidFill>
                <a:latin typeface="Calibri" panose="020F0502020204030204"/>
              </a:rPr>
              <a:pPr defTabSz="937900">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3098771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fontAlgn="base">
              <a:buFont typeface="Arial" panose="020B0604020202020204" pitchFamily="34" charset="0"/>
              <a:buChar char="•"/>
            </a:pPr>
            <a:r>
              <a:rPr lang="en-US" sz="1200">
                <a:solidFill>
                  <a:srgbClr val="000000"/>
                </a:solidFill>
                <a:latin typeface="+mn-lt"/>
              </a:rPr>
              <a:t>If you are not signed up already, please join the Clearinghouse Community!</a:t>
            </a:r>
          </a:p>
          <a:p>
            <a:pPr marL="182880" indent="-182880" fontAlgn="base">
              <a:buFont typeface="Arial" panose="020B0604020202020204" pitchFamily="34" charset="0"/>
              <a:buChar char="•"/>
            </a:pPr>
            <a:r>
              <a:rPr lang="en-US" sz="1200">
                <a:solidFill>
                  <a:srgbClr val="000000"/>
                </a:solidFill>
                <a:latin typeface="+mn-lt"/>
              </a:rPr>
              <a:t>The EAC Clearinghouse Community is a dedicated space for local, </a:t>
            </a:r>
            <a:r>
              <a:rPr lang="en-US" sz="1200">
                <a:effectLst/>
                <a:latin typeface="+mn-lt"/>
                <a:ea typeface="Times New Roman" panose="02020603050405020304" pitchFamily="18" charset="0"/>
                <a:cs typeface="Calibri" panose="020F0502020204030204" pitchFamily="34" charset="0"/>
              </a:rPr>
              <a:t>state, and national </a:t>
            </a:r>
            <a:r>
              <a:rPr lang="en-US" sz="1200" i="0">
                <a:effectLst/>
                <a:latin typeface="+mn-lt"/>
                <a:ea typeface="Times New Roman" panose="02020603050405020304" pitchFamily="18" charset="0"/>
                <a:cs typeface="Calibri" panose="020F0502020204030204" pitchFamily="34" charset="0"/>
              </a:rPr>
              <a:t>election administrators </a:t>
            </a:r>
            <a:r>
              <a:rPr lang="en-US" sz="1200">
                <a:effectLst/>
                <a:latin typeface="+mn-lt"/>
                <a:ea typeface="Times New Roman" panose="02020603050405020304" pitchFamily="18" charset="0"/>
                <a:cs typeface="Calibri" panose="020F0502020204030204" pitchFamily="34" charset="0"/>
              </a:rPr>
              <a:t>to connect with one another.</a:t>
            </a:r>
          </a:p>
          <a:p>
            <a:pPr marL="640080" lvl="1" indent="-182880" fontAlgn="base">
              <a:buFont typeface="Courier New" panose="02070309020205020404" pitchFamily="49" charset="0"/>
              <a:buChar char="o"/>
            </a:pPr>
            <a:r>
              <a:rPr lang="en-US" sz="1200">
                <a:effectLst/>
                <a:latin typeface="+mn-lt"/>
                <a:ea typeface="Times New Roman" panose="02020603050405020304" pitchFamily="18" charset="0"/>
                <a:cs typeface="Calibri" panose="020F0502020204030204" pitchFamily="34" charset="0"/>
              </a:rPr>
              <a:t>This is a space for election officials, only.</a:t>
            </a:r>
          </a:p>
          <a:p>
            <a:pPr marL="640080" lvl="1" indent="-182880" fontAlgn="base">
              <a:buFont typeface="Courier New" panose="02070309020205020404" pitchFamily="49" charset="0"/>
              <a:buChar char="o"/>
            </a:pPr>
            <a:r>
              <a:rPr lang="en-US" sz="1200">
                <a:effectLst/>
                <a:latin typeface="+mn-lt"/>
                <a:ea typeface="Times New Roman" panose="02020603050405020304" pitchFamily="18" charset="0"/>
                <a:cs typeface="Calibri" panose="020F0502020204030204" pitchFamily="34" charset="0"/>
              </a:rPr>
              <a:t>It’s a place where you can share knowledge, resources, ask questions, and discuss your work with peers from across the country. </a:t>
            </a:r>
          </a:p>
          <a:p>
            <a:pPr marL="640080" lvl="1" indent="-182880" fontAlgn="base">
              <a:buFont typeface="Courier New" panose="02070309020205020404" pitchFamily="49" charset="0"/>
              <a:buChar char="o"/>
            </a:pPr>
            <a:r>
              <a:rPr lang="en-US" sz="1200">
                <a:effectLst/>
                <a:latin typeface="+mn-lt"/>
                <a:ea typeface="Times New Roman" panose="02020603050405020304" pitchFamily="18" charset="0"/>
                <a:cs typeface="Calibri" panose="020F0502020204030204" pitchFamily="34" charset="0"/>
              </a:rPr>
              <a:t>The Community is also a quick and easy way to access EAC resources and talk with subject matter experts.</a:t>
            </a:r>
          </a:p>
          <a:p>
            <a:pPr marL="182880" indent="-182880" fontAlgn="base">
              <a:buFont typeface="Arial" panose="020B0604020202020204" pitchFamily="34" charset="0"/>
              <a:buChar char="•"/>
            </a:pPr>
            <a:r>
              <a:rPr lang="en-US" sz="1200">
                <a:effectLst/>
                <a:latin typeface="+mn-lt"/>
                <a:ea typeface="Times New Roman" panose="02020603050405020304" pitchFamily="18" charset="0"/>
                <a:cs typeface="Calibri" panose="020F0502020204030204" pitchFamily="34" charset="0"/>
              </a:rPr>
              <a:t>All communities on the Clearinghouse Network are hosted on the Civic Roundtable platform, which you may already be familiar with. </a:t>
            </a:r>
            <a:endParaRPr lang="en-US" sz="1200">
              <a:solidFill>
                <a:srgbClr val="000000"/>
              </a:solidFill>
              <a:latin typeface="+mn-lt"/>
            </a:endParaRPr>
          </a:p>
          <a:p>
            <a:pPr marL="182880" indent="-182880" fontAlgn="base">
              <a:buFont typeface="Arial" panose="020B0604020202020204" pitchFamily="34" charset="0"/>
              <a:buChar char="•"/>
            </a:pPr>
            <a:r>
              <a:rPr lang="en-US" sz="1200">
                <a:solidFill>
                  <a:srgbClr val="000000"/>
                </a:solidFill>
                <a:latin typeface="+mn-lt"/>
              </a:rPr>
              <a:t>Use the QR code here to create your account.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39D1D7-C175-284F-9E28-951F17AF53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64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a:buChar char="•"/>
            </a:pPr>
            <a:r>
              <a:rPr lang="en-US">
                <a:ea typeface="Calibri"/>
                <a:cs typeface="Calibri"/>
              </a:rPr>
              <a:t>All of the EAC resources are on our website, eac.gov.</a:t>
            </a:r>
          </a:p>
          <a:p>
            <a:pPr marL="171450" indent="-171450">
              <a:buFont typeface="Arial"/>
              <a:buChar char="•"/>
            </a:pPr>
            <a:r>
              <a:rPr lang="en-US">
                <a:ea typeface="Calibri"/>
                <a:cs typeface="Calibri"/>
              </a:rPr>
              <a:t>To highlight a few of our resources over the past year, materials</a:t>
            </a:r>
            <a:r>
              <a:rPr lang="en-US"/>
              <a:t> focused on communications and incident response resources. </a:t>
            </a:r>
          </a:p>
          <a:p>
            <a:pPr marL="171450" indent="-171450">
              <a:buFont typeface="Arial"/>
              <a:buChar char="•"/>
            </a:pPr>
            <a:r>
              <a:rPr lang="en-US"/>
              <a:t>These included customizable, easy-to-use materials such as a voter education toolkit, social media toolkit, and guide with CISA to help jurisdictions develop a communications plans and outreach materials. </a:t>
            </a:r>
            <a:endParaRPr lang="en-US">
              <a:ea typeface="Calibri"/>
              <a:cs typeface="Calibri" panose="020F0502020204030204"/>
            </a:endParaRPr>
          </a:p>
          <a:p>
            <a:pPr marL="171450" indent="-171450">
              <a:buFont typeface="Arial"/>
              <a:buChar char="•"/>
            </a:pPr>
            <a:r>
              <a:rPr lang="en-US">
                <a:ea typeface="Calibri"/>
                <a:cs typeface="Calibri" panose="020F0502020204030204"/>
              </a:rPr>
              <a:t>In response to the hurricanes that hit the Southwest, created </a:t>
            </a:r>
            <a:r>
              <a:rPr lang="en-US"/>
              <a:t>a disaster relief resource page that will have information about how states can use HAVA funds, our available Clearinghouse resources, and state and federal contact links.</a:t>
            </a:r>
            <a:endParaRPr lang="en-US">
              <a:ea typeface="Calibri"/>
              <a:cs typeface="Calibri"/>
            </a:endParaRPr>
          </a:p>
          <a:p>
            <a:pPr marL="171450" indent="-171450">
              <a:buFont typeface="Arial"/>
              <a:buChar char="•"/>
            </a:pPr>
            <a:r>
              <a:rPr lang="en-US"/>
              <a:t>A 6-part civic education video series called “Be Election Ready" to help eligible voters navigate the election process from registering to vote and making a voting plan; to understanding the different ways of voting by mail or in-person; and the importance of trusted information and the complexities of reporting and certifying election results. </a:t>
            </a:r>
            <a:endParaRPr lang="en-US">
              <a:ea typeface="Calibri"/>
              <a:cs typeface="Calibri" panose="020F0502020204030204"/>
            </a:endParaRPr>
          </a:p>
          <a:p>
            <a:pPr marL="171450" indent="-171450">
              <a:buFont typeface="Arial"/>
              <a:buChar char="•"/>
            </a:pPr>
            <a:endParaRPr lang="en-US">
              <a:ea typeface="Calibri"/>
              <a:cs typeface="Calibri" panose="020F0502020204030204"/>
            </a:endParaRPr>
          </a:p>
          <a:p>
            <a:pPr marL="171450" indent="-171450">
              <a:buFont typeface="Arial"/>
              <a:buChar char="•"/>
            </a:pPr>
            <a:endParaRPr lang="en-US">
              <a:ea typeface="Calibri"/>
              <a:cs typeface="Calibri" panose="020F0502020204030204"/>
            </a:endParaRPr>
          </a:p>
          <a:p>
            <a:pPr marL="171450" indent="-171450">
              <a:buFont typeface="Arial"/>
              <a:buChar char="•"/>
            </a:pPr>
            <a:endParaRPr lang="en-US">
              <a:ea typeface="Calibri"/>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1B334E-78C9-4052-981A-C69840E2F24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718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712788"/>
            <a:ext cx="6338888" cy="3565525"/>
          </a:xfrm>
        </p:spPr>
      </p:sp>
      <p:sp>
        <p:nvSpPr>
          <p:cNvPr id="3" name="Notes Placeholder 2"/>
          <p:cNvSpPr>
            <a:spLocks noGrp="1"/>
          </p:cNvSpPr>
          <p:nvPr>
            <p:ph type="body" idx="1"/>
          </p:nvPr>
        </p:nvSpPr>
        <p:spPr/>
        <p:txBody>
          <a:bodyPr/>
          <a:lstStyle/>
          <a:p>
            <a:pPr marL="182369" indent="-182369">
              <a:buFont typeface="Arial,Sans-Serif"/>
              <a:buChar char="•"/>
            </a:pPr>
            <a:r>
              <a:rPr lang="en-US" dirty="0"/>
              <a:t>The second edition of the EAC’s Election Management Guidelines covers 19 chapters on topics such as accessibility and voting system certification, for new and experienced election officials regardless of their jurisdiction size or resources. </a:t>
            </a:r>
          </a:p>
          <a:p>
            <a:pPr marL="175856" indent="-175856">
              <a:buFont typeface="Arial,Sans-Serif"/>
              <a:buChar char="•"/>
            </a:pPr>
            <a:r>
              <a:rPr lang="en-US" dirty="0">
                <a:cs typeface="Helvetica"/>
              </a:rPr>
              <a:t>This update includes</a:t>
            </a:r>
            <a:r>
              <a:rPr lang="en-US" dirty="0">
                <a:solidFill>
                  <a:srgbClr val="000000"/>
                </a:solidFill>
                <a:ea typeface="Calibri" panose="020F0502020204030204" pitchFamily="34" charset="0"/>
                <a:cs typeface="Helvetica"/>
              </a:rPr>
              <a:t> a new chapter on Post-Election Audits and relevant elections technologies are discussed throughout the new EMG</a:t>
            </a:r>
            <a:endParaRPr lang="en-US" dirty="0">
              <a:cs typeface="Helvetica"/>
            </a:endParaRPr>
          </a:p>
          <a:p>
            <a:pPr marL="175856" indent="-175856">
              <a:buFont typeface="Arial,Sans-Serif"/>
              <a:buChar char="•"/>
            </a:pPr>
            <a:r>
              <a:rPr lang="en-US" dirty="0">
                <a:cs typeface="Helvetica"/>
              </a:rPr>
              <a:t>You can use this QR code to view the updated EMG on our website.</a:t>
            </a:r>
          </a:p>
        </p:txBody>
      </p:sp>
      <p:sp>
        <p:nvSpPr>
          <p:cNvPr id="4" name="Slide Number Placeholder 3"/>
          <p:cNvSpPr>
            <a:spLocks noGrp="1"/>
          </p:cNvSpPr>
          <p:nvPr>
            <p:ph type="sldNum" sz="quarter" idx="5"/>
          </p:nvPr>
        </p:nvSpPr>
        <p:spPr/>
        <p:txBody>
          <a:bodyPr/>
          <a:lstStyle/>
          <a:p>
            <a:fld id="{664D0733-F7EF-460C-98AD-266FFB6A4596}" type="slidenum">
              <a:rPr lang="en-US" smtClean="0"/>
              <a:t>13</a:t>
            </a:fld>
            <a:endParaRPr lang="en-US"/>
          </a:p>
        </p:txBody>
      </p:sp>
    </p:spTree>
    <p:extLst>
      <p:ext uri="{BB962C8B-B14F-4D97-AF65-F5344CB8AC3E}">
        <p14:creationId xmlns:p14="http://schemas.microsoft.com/office/powerpoint/2010/main" val="1033785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856" indent="-175856" defTabSz="937900">
              <a:buFont typeface="Arial" panose="020B0604020202020204" pitchFamily="34" charset="0"/>
              <a:buChar char="•"/>
              <a:defRPr/>
            </a:pPr>
            <a:r>
              <a:rPr lang="en-US"/>
              <a:t>Ensuring chain of custody procedures throughout the election audit process is paramount</a:t>
            </a:r>
          </a:p>
          <a:p>
            <a:pPr marL="175856" indent="-175856">
              <a:buFont typeface="Arial" panose="020B0604020202020204" pitchFamily="34" charset="0"/>
              <a:buChar char="•"/>
            </a:pPr>
            <a:r>
              <a:rPr lang="en-US"/>
              <a:t>Chain of custody is a process used to track the movement and control of an asset through its lifecycle by documenting each person and organization who handles an asset, the date/time it was collected or transferred, and the purpose of the transfer</a:t>
            </a:r>
          </a:p>
          <a:p>
            <a:pPr marL="175856" indent="-175856">
              <a:buFont typeface="Arial" panose="020B0604020202020204" pitchFamily="34" charset="0"/>
              <a:buChar char="•"/>
            </a:pPr>
            <a:r>
              <a:rPr lang="en-US"/>
              <a:t>Offices should develop appropriate activities to implement in response to a detected breach of the chain of custody. Response measures allow the organization to determine the impact and consequences of the breach.</a:t>
            </a:r>
          </a:p>
          <a:p>
            <a:pPr marL="175856" indent="-175856">
              <a:buFont typeface="Arial" panose="020B0604020202020204" pitchFamily="34" charset="0"/>
              <a:buChar char="•"/>
            </a:pPr>
            <a:r>
              <a:rPr lang="en-US">
                <a:cs typeface="Calibri"/>
              </a:rPr>
              <a:t>For more information please visit </a:t>
            </a:r>
            <a:r>
              <a:rPr lang="en-US" i="1">
                <a:cs typeface="Calibri"/>
              </a:rPr>
              <a:t>Chain of Custody Best Practices </a:t>
            </a:r>
            <a:r>
              <a:rPr lang="en-US">
                <a:cs typeface="Calibri"/>
              </a:rPr>
              <a:t>at eac.gov</a:t>
            </a:r>
          </a:p>
        </p:txBody>
      </p:sp>
      <p:sp>
        <p:nvSpPr>
          <p:cNvPr id="4" name="Slide Number Placeholder 3"/>
          <p:cNvSpPr>
            <a:spLocks noGrp="1"/>
          </p:cNvSpPr>
          <p:nvPr>
            <p:ph type="sldNum" sz="quarter" idx="5"/>
          </p:nvPr>
        </p:nvSpPr>
        <p:spPr/>
        <p:txBody>
          <a:bodyPr/>
          <a:lstStyle/>
          <a:p>
            <a:fld id="{664D0733-F7EF-460C-98AD-266FFB6A4596}" type="slidenum">
              <a:rPr lang="en-US" smtClean="0"/>
              <a:t>14</a:t>
            </a:fld>
            <a:endParaRPr lang="en-US"/>
          </a:p>
        </p:txBody>
      </p:sp>
    </p:spTree>
    <p:extLst>
      <p:ext uri="{BB962C8B-B14F-4D97-AF65-F5344CB8AC3E}">
        <p14:creationId xmlns:p14="http://schemas.microsoft.com/office/powerpoint/2010/main" val="353037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5488" y="1168400"/>
            <a:ext cx="5611812" cy="3155950"/>
          </a:xfrm>
        </p:spPr>
      </p:sp>
      <p:sp>
        <p:nvSpPr>
          <p:cNvPr id="3" name="Notes Placeholder 2"/>
          <p:cNvSpPr>
            <a:spLocks noGrp="1"/>
          </p:cNvSpPr>
          <p:nvPr>
            <p:ph type="body" idx="1"/>
          </p:nvPr>
        </p:nvSpPr>
        <p:spPr/>
        <p:txBody>
          <a:bodyPr/>
          <a:lstStyle/>
          <a:p>
            <a:pPr marL="175856" indent="-175856">
              <a:buFont typeface="Arial" panose="020B0604020202020204" pitchFamily="34" charset="0"/>
              <a:buChar char="•"/>
            </a:pPr>
            <a:r>
              <a:rPr lang="en-US"/>
              <a:t>Our COOP resources were developed with the help of FEMA to help jurisdictions think through a variety of different emergency situations including cybersecurity issues.</a:t>
            </a:r>
            <a:endParaRPr lang="en-US">
              <a:cs typeface="Calibri" panose="020F0502020204030204"/>
            </a:endParaRPr>
          </a:p>
          <a:p>
            <a:pPr marL="762044" lvl="1" indent="-293094">
              <a:buFont typeface="Courier New" panose="02070309020205020404" pitchFamily="49" charset="0"/>
              <a:buChar char="o"/>
            </a:pPr>
            <a:r>
              <a:rPr lang="en-US"/>
              <a:t>All hazards – it’s not a collection of plans for every different circumstance, fire, hurricane, power outage, disturbance, but one plan that’s responsive to any scenario where you may lack access, staff, and resources.</a:t>
            </a:r>
            <a:endParaRPr lang="en-US">
              <a:cs typeface="Calibri"/>
            </a:endParaRPr>
          </a:p>
          <a:p>
            <a:pPr marL="175856" indent="-175856">
              <a:buFont typeface="Arial" panose="020B0604020202020204" pitchFamily="34" charset="0"/>
              <a:buChar char="•"/>
            </a:pPr>
            <a:r>
              <a:rPr lang="en-US"/>
              <a:t>To help election officials complete the template and think through their office operations, we also released an accompanying guidance document and How-To-Video.</a:t>
            </a:r>
          </a:p>
          <a:p>
            <a:pPr marL="175856" indent="-175856">
              <a:buFont typeface="Arial" panose="020B0604020202020204" pitchFamily="34" charset="0"/>
              <a:buChar char="•"/>
            </a:pPr>
            <a:r>
              <a:rPr lang="en-US"/>
              <a:t>As seen in the recent elections having these plans in place proved invaluable in a variety of situations and locations</a:t>
            </a:r>
          </a:p>
          <a:p>
            <a:endParaRPr lang="en-US"/>
          </a:p>
          <a:p>
            <a:pPr marL="175856" indent="-175856">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881B334E-78C9-4052-981A-C69840E2F247}" type="slidenum">
              <a:rPr lang="en-US" smtClean="0"/>
              <a:t>15</a:t>
            </a:fld>
            <a:endParaRPr lang="en-US"/>
          </a:p>
        </p:txBody>
      </p:sp>
    </p:spTree>
    <p:extLst>
      <p:ext uri="{BB962C8B-B14F-4D97-AF65-F5344CB8AC3E}">
        <p14:creationId xmlns:p14="http://schemas.microsoft.com/office/powerpoint/2010/main" val="3940027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856" indent="-175856">
              <a:buFont typeface="Arial" panose="020B0604020202020204" pitchFamily="34" charset="0"/>
              <a:buChar char="•"/>
            </a:pPr>
            <a:r>
              <a:rPr lang="en-US">
                <a:latin typeface="+mn-lt"/>
              </a:rPr>
              <a:t>We have a voter education toolkit, social media toolkit, and guide with CISA to help you </a:t>
            </a:r>
            <a:r>
              <a:rPr lang="en-US" b="0" i="0">
                <a:effectLst/>
                <a:highlight>
                  <a:srgbClr val="FFFFFF"/>
                </a:highlight>
                <a:latin typeface="+mn-lt"/>
              </a:rPr>
              <a:t>develop a communications plans and outreach materials. </a:t>
            </a:r>
          </a:p>
          <a:p>
            <a:pPr marL="175856" indent="-175856">
              <a:buFont typeface="Arial" panose="020B0604020202020204" pitchFamily="34" charset="0"/>
              <a:buChar char="•"/>
            </a:pPr>
            <a:r>
              <a:rPr lang="en-US">
                <a:latin typeface="+mn-lt"/>
              </a:rPr>
              <a:t>Many of the communications guidelines come with tool kits that all allow election offices without much communications support to easily create jurisdiction-specific communications</a:t>
            </a:r>
            <a:endParaRPr lang="en-US">
              <a:latin typeface="+mn-lt"/>
              <a:ea typeface="Calibri"/>
              <a:cs typeface="Calibri"/>
            </a:endParaRPr>
          </a:p>
        </p:txBody>
      </p:sp>
      <p:sp>
        <p:nvSpPr>
          <p:cNvPr id="4" name="Slide Number Placeholder 3"/>
          <p:cNvSpPr>
            <a:spLocks noGrp="1"/>
          </p:cNvSpPr>
          <p:nvPr>
            <p:ph type="sldNum" sz="quarter" idx="5"/>
          </p:nvPr>
        </p:nvSpPr>
        <p:spPr/>
        <p:txBody>
          <a:bodyPr/>
          <a:lstStyle/>
          <a:p>
            <a:fld id="{3C39D1D7-C175-284F-9E28-951F17AF5302}" type="slidenum">
              <a:rPr lang="en-US" smtClean="0"/>
              <a:t>16</a:t>
            </a:fld>
            <a:endParaRPr lang="en-US"/>
          </a:p>
        </p:txBody>
      </p:sp>
    </p:spTree>
    <p:extLst>
      <p:ext uri="{BB962C8B-B14F-4D97-AF65-F5344CB8AC3E}">
        <p14:creationId xmlns:p14="http://schemas.microsoft.com/office/powerpoint/2010/main" val="364440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725488"/>
            <a:ext cx="6456362" cy="3632200"/>
          </a:xfrm>
        </p:spPr>
      </p:sp>
      <p:sp>
        <p:nvSpPr>
          <p:cNvPr id="3" name="Notes Placeholder 2"/>
          <p:cNvSpPr>
            <a:spLocks noGrp="1"/>
          </p:cNvSpPr>
          <p:nvPr>
            <p:ph type="body" idx="1"/>
          </p:nvPr>
        </p:nvSpPr>
        <p:spPr/>
        <p:txBody>
          <a:bodyPr/>
          <a:lstStyle/>
          <a:p>
            <a:pPr marL="187580" indent="-187580">
              <a:buFont typeface="Arial,Sans-Serif"/>
              <a:buChar char="•"/>
            </a:pPr>
            <a:r>
              <a:rPr lang="en-US"/>
              <a:t>The Election Administration and Voting Survey c</a:t>
            </a:r>
            <a:r>
              <a:rPr lang="en-US" sz="1800" b="0" i="0" u="none" strike="noStrike">
                <a:solidFill>
                  <a:srgbClr val="000000"/>
                </a:solidFill>
                <a:effectLst/>
                <a:latin typeface="Trebuchet MS" panose="020B0603020202020204" pitchFamily="34" charset="0"/>
              </a:rPr>
              <a:t>reates the nation’s most comprehensive report on federal election administration, registration and voting on the federal, state and local levels</a:t>
            </a:r>
            <a:r>
              <a:rPr lang="en-US" b="0" i="0">
                <a:solidFill>
                  <a:srgbClr val="162E51"/>
                </a:solidFill>
                <a:effectLst/>
                <a:latin typeface="Public Sans Web"/>
              </a:rPr>
              <a:t>.</a:t>
            </a:r>
            <a:endParaRPr lang="en-US"/>
          </a:p>
          <a:p>
            <a:pPr marL="187580" indent="-187580">
              <a:buFont typeface="Arial,Sans-Serif"/>
              <a:buChar char="•"/>
            </a:pPr>
            <a:r>
              <a:rPr lang="en-US">
                <a:cs typeface="Calibri"/>
              </a:rPr>
              <a:t>The 2024 EAVS report will be published in Summer 2025.</a:t>
            </a:r>
            <a:endParaRPr lang="en-US">
              <a:ea typeface="Calibri"/>
              <a:cs typeface="Calibri"/>
            </a:endParaRPr>
          </a:p>
          <a:p>
            <a:pPr marL="187580" indent="-187580">
              <a:buFont typeface="Arial,Sans-Serif"/>
              <a:buChar char="•"/>
            </a:pPr>
            <a:r>
              <a:rPr lang="en-US">
                <a:cs typeface="Calibri"/>
              </a:rPr>
              <a:t>We are also looking at doing off-year election surveys to help supplement our election year surveys</a:t>
            </a:r>
            <a:endParaRPr lang="en-US" sz="1200" b="0" i="0" u="none" strike="noStrike">
              <a:solidFill>
                <a:schemeClr val="tx1"/>
              </a:solidFill>
              <a:effectLst/>
              <a:latin typeface="+mn-lt"/>
              <a:cs typeface="Calibri"/>
            </a:endParaRPr>
          </a:p>
          <a:p>
            <a:pPr marL="187580" indent="-187580">
              <a:buFont typeface="Arial,Sans-Serif"/>
              <a:buChar char="•"/>
            </a:pPr>
            <a:r>
              <a:rPr lang="en-US" sz="1800" b="0" i="0" u="none" strike="noStrike">
                <a:solidFill>
                  <a:srgbClr val="000000"/>
                </a:solidFill>
                <a:effectLst/>
                <a:latin typeface="Calibri" panose="020F0502020204030204" pitchFamily="34" charset="0"/>
              </a:rPr>
              <a:t>The Policy survey collects information on state election laws, policies and practices:</a:t>
            </a:r>
            <a:r>
              <a:rPr lang="en-US" sz="1800" b="0" i="0">
                <a:solidFill>
                  <a:srgbClr val="444444"/>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742950" lvl="1" indent="-285750">
              <a:buFont typeface="Courier New" panose="02070309020205020404" pitchFamily="49" charset="0"/>
              <a:buChar char="o"/>
            </a:pPr>
            <a:r>
              <a:rPr lang="en-US" sz="1800" b="0" i="0" u="none" strike="noStrike">
                <a:solidFill>
                  <a:srgbClr val="000000"/>
                </a:solidFill>
                <a:effectLst/>
                <a:latin typeface="Calibri" panose="020F0502020204030204" pitchFamily="34" charset="0"/>
              </a:rPr>
              <a:t>Election infrastructure</a:t>
            </a:r>
            <a:r>
              <a:rPr lang="en-US" sz="1800" b="0" i="0">
                <a:solidFill>
                  <a:srgbClr val="444444"/>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742950" lvl="1" indent="-285750">
              <a:buFont typeface="Courier New" panose="02070309020205020404" pitchFamily="49" charset="0"/>
              <a:buChar char="o"/>
            </a:pPr>
            <a:r>
              <a:rPr lang="en-US" sz="1800" b="0" i="0" u="none" strike="noStrike">
                <a:solidFill>
                  <a:srgbClr val="000000"/>
                </a:solidFill>
                <a:effectLst/>
                <a:latin typeface="Calibri" panose="020F0502020204030204" pitchFamily="34" charset="0"/>
              </a:rPr>
              <a:t>Voter registration and list maintenance</a:t>
            </a:r>
            <a:r>
              <a:rPr lang="en-US" sz="1800" b="0" i="0">
                <a:solidFill>
                  <a:srgbClr val="444444"/>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742950" lvl="1" indent="-285750">
              <a:buFont typeface="Courier New" panose="02070309020205020404" pitchFamily="49" charset="0"/>
              <a:buChar char="o"/>
            </a:pPr>
            <a:r>
              <a:rPr lang="en-US" sz="1800" b="0" i="0" u="none" strike="noStrike">
                <a:solidFill>
                  <a:srgbClr val="000000"/>
                </a:solidFill>
                <a:effectLst/>
                <a:latin typeface="Calibri" panose="020F0502020204030204" pitchFamily="34" charset="0"/>
              </a:rPr>
              <a:t>Election technology</a:t>
            </a:r>
            <a:r>
              <a:rPr lang="en-US" sz="1800" b="0" i="0">
                <a:solidFill>
                  <a:srgbClr val="444444"/>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742950" lvl="1" indent="-285750">
              <a:buFont typeface="Courier New" panose="02070309020205020404" pitchFamily="49" charset="0"/>
              <a:buChar char="o"/>
            </a:pPr>
            <a:r>
              <a:rPr lang="en-US" sz="1800" b="0" i="0" u="none" strike="noStrike">
                <a:solidFill>
                  <a:srgbClr val="000000"/>
                </a:solidFill>
                <a:effectLst/>
                <a:latin typeface="Calibri" panose="020F0502020204030204" pitchFamily="34" charset="0"/>
              </a:rPr>
              <a:t>Mail, In-person, UOCAVA, and provisional voting</a:t>
            </a:r>
            <a:r>
              <a:rPr lang="en-US" sz="1800" b="0" i="0">
                <a:solidFill>
                  <a:srgbClr val="444444"/>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742950" lvl="1" indent="-285750">
              <a:buFont typeface="Courier New" panose="02070309020205020404" pitchFamily="49" charset="0"/>
              <a:buChar char="o"/>
            </a:pPr>
            <a:r>
              <a:rPr lang="en-US" sz="1800" b="0" i="0" u="none" strike="noStrike">
                <a:solidFill>
                  <a:srgbClr val="000000"/>
                </a:solidFill>
                <a:effectLst/>
                <a:latin typeface="Calibri" panose="020F0502020204030204" pitchFamily="34" charset="0"/>
              </a:rPr>
              <a:t>Election certification, recounts, and audits</a:t>
            </a:r>
            <a:r>
              <a:rPr lang="en-US" sz="1800" b="0" i="0">
                <a:solidFill>
                  <a:srgbClr val="444444"/>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742950" lvl="1" indent="-285750">
              <a:buFont typeface="Courier New" panose="02070309020205020404" pitchFamily="49" charset="0"/>
              <a:buChar char="o"/>
            </a:pPr>
            <a:r>
              <a:rPr lang="en-US" sz="1800" b="0" i="0" u="none" strike="noStrike">
                <a:solidFill>
                  <a:srgbClr val="000000"/>
                </a:solidFill>
                <a:effectLst/>
                <a:latin typeface="Calibri" panose="020F0502020204030204" pitchFamily="34" charset="0"/>
              </a:rPr>
              <a:t>Voting Equipment Usage</a:t>
            </a:r>
            <a:r>
              <a:rPr lang="en-US" sz="1800" b="0" i="0">
                <a:solidFill>
                  <a:srgbClr val="444444"/>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742950" lvl="1" indent="-285750">
              <a:buFont typeface="Courier New" panose="02070309020205020404" pitchFamily="49" charset="0"/>
              <a:buChar char="o"/>
            </a:pPr>
            <a:r>
              <a:rPr lang="en-US" sz="1800" b="0" i="0" u="none" strike="noStrike">
                <a:solidFill>
                  <a:srgbClr val="000000"/>
                </a:solidFill>
                <a:effectLst/>
                <a:latin typeface="Calibri" panose="020F0502020204030204" pitchFamily="34" charset="0"/>
              </a:rPr>
              <a:t>Poll Workers, Polling Places, and Precincts</a:t>
            </a:r>
            <a:endParaRPr lang="en-US" sz="1800" b="0" i="0">
              <a:solidFill>
                <a:srgbClr val="444444"/>
              </a:solidFill>
              <a:effectLst/>
              <a:latin typeface="Arial" panose="020B0604020202020204" pitchFamily="34" charset="0"/>
            </a:endParaRPr>
          </a:p>
          <a:p>
            <a:pPr marL="187580" indent="-187580">
              <a:buFont typeface="Arial,Sans-Serif"/>
              <a:buChar char="•"/>
            </a:pPr>
            <a:endParaRPr lang="en-US">
              <a:cs typeface="Calibri"/>
            </a:endParaRPr>
          </a:p>
        </p:txBody>
      </p:sp>
      <p:sp>
        <p:nvSpPr>
          <p:cNvPr id="4" name="Slide Number Placeholder 3"/>
          <p:cNvSpPr>
            <a:spLocks noGrp="1"/>
          </p:cNvSpPr>
          <p:nvPr>
            <p:ph type="sldNum" sz="quarter" idx="5"/>
          </p:nvPr>
        </p:nvSpPr>
        <p:spPr/>
        <p:txBody>
          <a:bodyPr/>
          <a:lstStyle/>
          <a:p>
            <a:fld id="{664D0733-F7EF-460C-98AD-266FFB6A4596}" type="slidenum">
              <a:rPr lang="en-US" smtClean="0"/>
              <a:t>17</a:t>
            </a:fld>
            <a:endParaRPr lang="en-US"/>
          </a:p>
        </p:txBody>
      </p:sp>
    </p:spTree>
    <p:extLst>
      <p:ext uri="{BB962C8B-B14F-4D97-AF65-F5344CB8AC3E}">
        <p14:creationId xmlns:p14="http://schemas.microsoft.com/office/powerpoint/2010/main" val="3747518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defRPr/>
            </a:pPr>
            <a:r>
              <a:rPr lang="en-US" sz="1200"/>
              <a:t>To further help you prepare for your elections, the EAC is hosting our annual National Poll Worker Recruitment Day on August 12.</a:t>
            </a:r>
          </a:p>
          <a:p>
            <a:pPr marL="171450" indent="-171450">
              <a:buFont typeface="Arial,Sans-Serif"/>
              <a:buChar char="•"/>
              <a:defRPr/>
            </a:pPr>
            <a:r>
              <a:rPr lang="en-US" sz="1200"/>
              <a:t>We most recently had another day of action, Help America Vote Day, where we</a:t>
            </a:r>
            <a:r>
              <a:rPr lang="en-US" sz="1200">
                <a:cs typeface="Calibri"/>
              </a:rPr>
              <a:t> had offices from </a:t>
            </a:r>
            <a:r>
              <a:rPr lang="en-US" sz="1200"/>
              <a:t>37 states (including Connecticut) plus Guam and DC participate.</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sz="1200" b="0">
                <a:latin typeface="+mn-lt"/>
                <a:ea typeface="Calibri"/>
                <a:cs typeface="Calibri"/>
              </a:rPr>
              <a:t>Here is an example from the Secretary of State’s office.</a:t>
            </a:r>
            <a:endParaRPr lang="en-US" sz="1200">
              <a:ea typeface="Calibri"/>
              <a:cs typeface="Calibri"/>
            </a:endParaRPr>
          </a:p>
          <a:p>
            <a:pPr marL="171450" indent="-171450">
              <a:buFont typeface="Arial,Sans-Serif"/>
              <a:buChar char="•"/>
            </a:pPr>
            <a:r>
              <a:rPr lang="en-US" sz="1200"/>
              <a:t>Thank you to all of you who have participated and made these days of action a success over the last several years! We’ve loved seeing all of the engagement generated with voters and the public.</a:t>
            </a:r>
            <a:endParaRPr lang="en-US" sz="120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endParaRPr lang="en-US" sz="120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endParaRPr lang="en-US" sz="1400" b="0" i="0" u="none" strike="noStrike">
              <a:solidFill>
                <a:srgbClr val="000000"/>
              </a:solidFill>
              <a:effectLst/>
            </a:endParaRPr>
          </a:p>
        </p:txBody>
      </p:sp>
      <p:sp>
        <p:nvSpPr>
          <p:cNvPr id="4" name="Slide Number Placeholder 3"/>
          <p:cNvSpPr>
            <a:spLocks noGrp="1"/>
          </p:cNvSpPr>
          <p:nvPr>
            <p:ph type="sldNum" sz="quarter" idx="5"/>
          </p:nvPr>
        </p:nvSpPr>
        <p:spPr/>
        <p:txBody>
          <a:bodyPr/>
          <a:lstStyle/>
          <a:p>
            <a:fld id="{3C39D1D7-C175-284F-9E28-951F17AF5302}" type="slidenum">
              <a:rPr lang="en-US" smtClean="0"/>
              <a:t>18</a:t>
            </a:fld>
            <a:endParaRPr lang="en-US"/>
          </a:p>
        </p:txBody>
      </p:sp>
    </p:spTree>
    <p:extLst>
      <p:ext uri="{BB962C8B-B14F-4D97-AF65-F5344CB8AC3E}">
        <p14:creationId xmlns:p14="http://schemas.microsoft.com/office/powerpoint/2010/main" val="2136857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856" indent="-175856">
              <a:buFont typeface="Arial,Sans-Serif" panose="020B0604020202020204" pitchFamily="34" charset="0"/>
              <a:buChar char="•"/>
            </a:pPr>
            <a:r>
              <a:rPr lang="en-US"/>
              <a:t>In April, we will be announcing our 2024 “</a:t>
            </a:r>
            <a:r>
              <a:rPr lang="en-US" err="1"/>
              <a:t>Clearie</a:t>
            </a:r>
            <a:r>
              <a:rPr lang="en-US"/>
              <a:t>” Awards.</a:t>
            </a:r>
          </a:p>
          <a:p>
            <a:pPr marL="175856" indent="-175856">
              <a:buFont typeface="Arial,Sans-Serif" panose="020B0604020202020204" pitchFamily="34" charset="0"/>
              <a:buChar char="•"/>
            </a:pPr>
            <a:r>
              <a:rPr lang="en-US"/>
              <a:t>These awards recognize best practices in election administration from the 2024 election.</a:t>
            </a:r>
            <a:endParaRPr lang="en-US">
              <a:ea typeface="Calibri"/>
              <a:cs typeface="Calibri"/>
            </a:endParaRPr>
          </a:p>
        </p:txBody>
      </p:sp>
      <p:sp>
        <p:nvSpPr>
          <p:cNvPr id="4" name="Slide Number Placeholder 3"/>
          <p:cNvSpPr>
            <a:spLocks noGrp="1"/>
          </p:cNvSpPr>
          <p:nvPr>
            <p:ph type="sldNum" sz="quarter" idx="5"/>
          </p:nvPr>
        </p:nvSpPr>
        <p:spPr/>
        <p:txBody>
          <a:bodyPr/>
          <a:lstStyle/>
          <a:p>
            <a:fld id="{664D0733-F7EF-460C-98AD-266FFB6A4596}" type="slidenum">
              <a:rPr lang="en-US" smtClean="0"/>
              <a:t>19</a:t>
            </a:fld>
            <a:endParaRPr lang="en-US"/>
          </a:p>
        </p:txBody>
      </p:sp>
    </p:spTree>
    <p:extLst>
      <p:ext uri="{BB962C8B-B14F-4D97-AF65-F5344CB8AC3E}">
        <p14:creationId xmlns:p14="http://schemas.microsoft.com/office/powerpoint/2010/main" val="695714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856" indent="-175856">
              <a:buFont typeface="Arial"/>
              <a:buChar char="•"/>
            </a:pPr>
            <a:r>
              <a:rPr lang="en-US"/>
              <a:t>The Election Assistance Commission, or EAC, was established in the aftermath of the 2000 presidential election and the Supreme Court case </a:t>
            </a:r>
            <a:r>
              <a:rPr lang="en-US" i="1"/>
              <a:t>Bush v. Gore </a:t>
            </a:r>
            <a:r>
              <a:rPr lang="en-US"/>
              <a:t>to settle the Florida recount dispute.</a:t>
            </a:r>
          </a:p>
          <a:p>
            <a:pPr marL="175856" indent="-175856">
              <a:buFont typeface="Arial"/>
              <a:buChar char="•"/>
            </a:pPr>
            <a:r>
              <a:rPr lang="en-US">
                <a:ea typeface="Calibri"/>
                <a:cs typeface="Calibri"/>
              </a:rPr>
              <a:t>The close margin between George W. Bush and Al Gore in Florida triggered a recount,</a:t>
            </a:r>
            <a:r>
              <a:rPr lang="en-US"/>
              <a:t> and at issue in the Supreme Court case was how to determine the “clear intent of the voter." </a:t>
            </a:r>
            <a:endParaRPr lang="en-US">
              <a:ea typeface="Calibri"/>
              <a:cs typeface="Calibri"/>
            </a:endParaRPr>
          </a:p>
          <a:p>
            <a:pPr marL="175856" indent="-175856">
              <a:buFont typeface="Arial,Sans-Serif"/>
              <a:buChar char="•"/>
            </a:pPr>
            <a:r>
              <a:rPr lang="en-US"/>
              <a:t>Florida election officials were offered little guidance on ballot counting, leading to recount rules that were vague, inconsistent, and varied county to county. </a:t>
            </a:r>
            <a:endParaRPr lang="en-US">
              <a:ea typeface="Calibri"/>
              <a:cs typeface="Calibri"/>
            </a:endParaRPr>
          </a:p>
          <a:p>
            <a:pPr marL="175856" indent="-175856">
              <a:buFont typeface="Arial"/>
              <a:buChar char="•"/>
            </a:pPr>
            <a:r>
              <a:rPr lang="en-US"/>
              <a:t>The controversy led to the enactment of the Help America Vote Act, or HAVA, and the establishment of the EAC as the only federal agency solely focused on helping to improve election administration across the country.</a:t>
            </a:r>
            <a:endParaRPr lang="en-US">
              <a:ea typeface="Calibri"/>
              <a:cs typeface="Calibri"/>
            </a:endParaRPr>
          </a:p>
          <a:p>
            <a:pPr marL="175856" indent="-175856">
              <a:buFont typeface="Arial"/>
              <a:buChar char="•"/>
            </a:pPr>
            <a:r>
              <a:rPr lang="en-US" b="0" u="none">
                <a:solidFill>
                  <a:srgbClr val="000000"/>
                </a:solidFill>
                <a:effectLst/>
                <a:ea typeface="Times New Roman" panose="02020603050405020304" pitchFamily="18" charset="0"/>
              </a:rPr>
              <a:t>HAVA is the first time it was written in federal law that voters with disabilities should have the same opportunities to vote </a:t>
            </a:r>
            <a:r>
              <a:rPr lang="en-US" b="0" u="none">
                <a:solidFill>
                  <a:srgbClr val="008080"/>
                </a:solidFill>
                <a:effectLst/>
                <a:ea typeface="Times New Roman" panose="02020603050405020304" pitchFamily="18" charset="0"/>
              </a:rPr>
              <a:t>privately and independently.</a:t>
            </a:r>
            <a:endParaRPr lang="en-US" b="0" u="none">
              <a:cs typeface="Calibri"/>
            </a:endParaRPr>
          </a:p>
        </p:txBody>
      </p:sp>
      <p:sp>
        <p:nvSpPr>
          <p:cNvPr id="4" name="Slide Number Placeholder 3"/>
          <p:cNvSpPr>
            <a:spLocks noGrp="1"/>
          </p:cNvSpPr>
          <p:nvPr>
            <p:ph type="sldNum" sz="quarter" idx="5"/>
          </p:nvPr>
        </p:nvSpPr>
        <p:spPr/>
        <p:txBody>
          <a:bodyPr/>
          <a:lstStyle/>
          <a:p>
            <a:fld id="{664D0733-F7EF-460C-98AD-266FFB6A4596}" type="slidenum">
              <a:rPr lang="en-US" smtClean="0"/>
              <a:t>2</a:t>
            </a:fld>
            <a:endParaRPr lang="en-US"/>
          </a:p>
        </p:txBody>
      </p:sp>
    </p:spTree>
    <p:extLst>
      <p:ext uri="{BB962C8B-B14F-4D97-AF65-F5344CB8AC3E}">
        <p14:creationId xmlns:p14="http://schemas.microsoft.com/office/powerpoint/2010/main" val="956734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7580" indent="-187580">
              <a:buFont typeface="Arial"/>
              <a:buChar char="•"/>
            </a:pPr>
            <a:r>
              <a:rPr lang="en-US"/>
              <a:t>EAC is creating a National Social Media Campaign to Highlight the Importance of Poll Worker to the Nation.  </a:t>
            </a:r>
            <a:endParaRPr lang="en-US">
              <a:cs typeface="Calibri"/>
            </a:endParaRPr>
          </a:p>
          <a:p>
            <a:pPr marL="187580" indent="-187580">
              <a:buFont typeface="Arial"/>
              <a:buChar char="•"/>
            </a:pPr>
            <a:r>
              <a:rPr lang="en-US"/>
              <a:t>Social media images created can be shared by all election stakeholders including participating poll workers and will become part of the EAC's creative social media</a:t>
            </a:r>
            <a:endParaRPr lang="en-US">
              <a:cs typeface="Calibri"/>
            </a:endParaRPr>
          </a:p>
        </p:txBody>
      </p:sp>
      <p:sp>
        <p:nvSpPr>
          <p:cNvPr id="4" name="Slide Number Placeholder 3"/>
          <p:cNvSpPr>
            <a:spLocks noGrp="1"/>
          </p:cNvSpPr>
          <p:nvPr>
            <p:ph type="sldNum" sz="quarter" idx="5"/>
          </p:nvPr>
        </p:nvSpPr>
        <p:spPr/>
        <p:txBody>
          <a:bodyPr/>
          <a:lstStyle/>
          <a:p>
            <a:fld id="{3C39D1D7-C175-284F-9E28-951F17AF5302}" type="slidenum">
              <a:rPr lang="en-US" smtClean="0"/>
              <a:t>20</a:t>
            </a:fld>
            <a:endParaRPr lang="en-US"/>
          </a:p>
        </p:txBody>
      </p:sp>
    </p:spTree>
    <p:extLst>
      <p:ext uri="{BB962C8B-B14F-4D97-AF65-F5344CB8AC3E}">
        <p14:creationId xmlns:p14="http://schemas.microsoft.com/office/powerpoint/2010/main" val="1333415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260" indent="-175260">
              <a:buFont typeface="Arial" panose="020B0604020202020204" pitchFamily="34" charset="0"/>
              <a:buChar char="•"/>
            </a:pPr>
            <a:r>
              <a:rPr lang="en-US" dirty="0"/>
              <a:t>The next 3 buckets of work are encompassed by our testing and certification program</a:t>
            </a:r>
          </a:p>
        </p:txBody>
      </p:sp>
      <p:sp>
        <p:nvSpPr>
          <p:cNvPr id="4" name="Slide Number Placeholder 3"/>
          <p:cNvSpPr>
            <a:spLocks noGrp="1"/>
          </p:cNvSpPr>
          <p:nvPr>
            <p:ph type="sldNum" sz="quarter" idx="5"/>
          </p:nvPr>
        </p:nvSpPr>
        <p:spPr/>
        <p:txBody>
          <a:bodyPr/>
          <a:lstStyle/>
          <a:p>
            <a:fld id="{3C39D1D7-C175-284F-9E28-951F17AF5302}" type="slidenum">
              <a:rPr lang="en-US" smtClean="0"/>
              <a:t>21</a:t>
            </a:fld>
            <a:endParaRPr lang="en-US"/>
          </a:p>
        </p:txBody>
      </p:sp>
    </p:spTree>
    <p:extLst>
      <p:ext uri="{BB962C8B-B14F-4D97-AF65-F5344CB8AC3E}">
        <p14:creationId xmlns:p14="http://schemas.microsoft.com/office/powerpoint/2010/main" val="1422090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latin typeface="+mn-lt"/>
                <a:ea typeface="+mn-ea"/>
                <a:cs typeface="+mn-cs"/>
              </a:rPr>
              <a:t>As part of our Testing and Certification program, the EAC is charged with developing </a:t>
            </a:r>
            <a:r>
              <a:rPr lang="en-US" sz="1200" b="1" kern="1200" dirty="0">
                <a:solidFill>
                  <a:schemeClr val="tx1"/>
                </a:solidFill>
                <a:latin typeface="+mn-lt"/>
                <a:ea typeface="+mn-ea"/>
                <a:cs typeface="+mn-cs"/>
              </a:rPr>
              <a:t>Voluntary Voting System Guidelines, or VVSG</a:t>
            </a:r>
            <a:r>
              <a:rPr lang="en-US" sz="1200" kern="1200" dirty="0">
                <a:solidFill>
                  <a:schemeClr val="tx1"/>
                </a:solidFill>
                <a:latin typeface="+mn-lt"/>
                <a:ea typeface="+mn-ea"/>
                <a:cs typeface="+mn-cs"/>
              </a:rPr>
              <a:t>, to help make election systems more secure.</a:t>
            </a:r>
          </a:p>
          <a:p>
            <a:pPr marL="171450" indent="-171450">
              <a:buFont typeface="Arial" panose="020B0604020202020204" pitchFamily="34" charset="0"/>
              <a:buChar char="•"/>
            </a:pPr>
            <a:r>
              <a:rPr lang="en-US" sz="1200" kern="1200" dirty="0">
                <a:solidFill>
                  <a:schemeClr val="tx1"/>
                </a:solidFill>
                <a:latin typeface="+mn-lt"/>
                <a:ea typeface="+mn-ea"/>
                <a:cs typeface="+mn-cs"/>
              </a:rPr>
              <a:t>These guidelines are completely voluntary; however, some states do require adherence to VVSG by law. </a:t>
            </a:r>
            <a:endParaRPr lang="en-US" sz="1200" kern="1200" dirty="0">
              <a:solidFill>
                <a:schemeClr val="tx1"/>
              </a:solidFill>
              <a:latin typeface="+mn-lt"/>
              <a:ea typeface="Calibri"/>
              <a:cs typeface="Calibri"/>
            </a:endParaRPr>
          </a:p>
          <a:p>
            <a:pPr marL="171450" indent="-171450">
              <a:buFont typeface="Arial" panose="020B0604020202020204" pitchFamily="34" charset="0"/>
              <a:buChar char="•"/>
            </a:pPr>
            <a:r>
              <a:rPr lang="en-US" sz="1200" kern="1200" dirty="0">
                <a:solidFill>
                  <a:schemeClr val="tx1"/>
                </a:solidFill>
                <a:latin typeface="+mn-lt"/>
                <a:ea typeface="+mn-ea"/>
                <a:cs typeface="+mn-cs"/>
              </a:rPr>
              <a:t>The </a:t>
            </a:r>
            <a:r>
              <a:rPr lang="en-US" dirty="0"/>
              <a:t>original VVSG</a:t>
            </a:r>
            <a:r>
              <a:rPr lang="en-US" sz="1200" kern="1200" dirty="0">
                <a:solidFill>
                  <a:schemeClr val="tx1"/>
                </a:solidFill>
                <a:latin typeface="+mn-lt"/>
                <a:ea typeface="+mn-ea"/>
                <a:cs typeface="+mn-cs"/>
              </a:rPr>
              <a:t> started with version </a:t>
            </a:r>
            <a:r>
              <a:rPr lang="en-US" dirty="0"/>
              <a:t>1.0.</a:t>
            </a:r>
            <a:r>
              <a:rPr lang="en-US" dirty="0">
                <a:cs typeface="Calibri" panose="020F0502020204030204"/>
              </a:rPr>
              <a:t> </a:t>
            </a:r>
            <a:r>
              <a:rPr lang="en-US" dirty="0"/>
              <a:t>The</a:t>
            </a:r>
            <a:r>
              <a:rPr lang="en-US" sz="1200" kern="1200" dirty="0">
                <a:solidFill>
                  <a:schemeClr val="tx1"/>
                </a:solidFill>
                <a:latin typeface="+mn-lt"/>
                <a:ea typeface="+mn-ea"/>
                <a:cs typeface="+mn-cs"/>
              </a:rPr>
              <a:t> EAC recently </a:t>
            </a:r>
            <a:r>
              <a:rPr lang="en-US" dirty="0"/>
              <a:t>adopted higher</a:t>
            </a:r>
            <a:r>
              <a:rPr lang="en-US" sz="1200" kern="1200" dirty="0">
                <a:solidFill>
                  <a:schemeClr val="tx1"/>
                </a:solidFill>
                <a:latin typeface="+mn-lt"/>
                <a:ea typeface="+mn-ea"/>
                <a:cs typeface="+mn-cs"/>
              </a:rPr>
              <a:t> standards for voting systems in 2021 – known as the VVSG 2.0 and increase </a:t>
            </a:r>
            <a:r>
              <a:rPr lang="en-US" dirty="0">
                <a:latin typeface="+mn-lt"/>
              </a:rPr>
              <a:t>increases </a:t>
            </a:r>
            <a:r>
              <a:rPr lang="en-US" sz="1200" dirty="0">
                <a:effectLst/>
                <a:latin typeface="Aptos" panose="020B0004020202020204" pitchFamily="34" charset="0"/>
                <a:ea typeface="Aptos" panose="020B0004020202020204" pitchFamily="34" charset="0"/>
                <a:cs typeface="Aptos" panose="020B0004020202020204" pitchFamily="34" charset="0"/>
              </a:rPr>
              <a:t>transparency, security, accuracy, accessibility </a:t>
            </a:r>
            <a:endParaRPr lang="en-US" sz="1200" kern="1200" dirty="0">
              <a:solidFill>
                <a:schemeClr val="tx1"/>
              </a:solidFill>
              <a:latin typeface="+mn-lt"/>
              <a:cs typeface="Calibri"/>
            </a:endParaRP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dirty="0">
                <a:effectLst/>
                <a:latin typeface="Aptos" panose="020B0004020202020204" pitchFamily="34" charset="0"/>
                <a:ea typeface="Aptos" panose="020B0004020202020204" pitchFamily="34" charset="0"/>
                <a:cs typeface="Aptos" panose="020B0004020202020204" pitchFamily="34" charset="0"/>
              </a:rPr>
              <a:t>These systems are paper based allowing for better audibility </a:t>
            </a:r>
          </a:p>
          <a:p>
            <a:pPr marL="171450" indent="-171450">
              <a:buFont typeface="Arial" panose="020B0604020202020204" pitchFamily="34" charset="0"/>
              <a:buChar char="•"/>
            </a:pPr>
            <a:r>
              <a:rPr lang="en-US" dirty="0"/>
              <a:t>While systems that are certified to VVSG 1.0 will remain certified, new voting systems certified by the EAC will be required to adhere to the higher standards in VVSG 2.0.</a:t>
            </a:r>
            <a:endParaRPr lang="en-US" dirty="0">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lang="en-US" dirty="0"/>
              <a:t>We have 3 2.0 systems in the test case development stages and at varying locations with new drops, source code review, documentation review, and hardware testing completion</a:t>
            </a:r>
          </a:p>
        </p:txBody>
      </p:sp>
      <p:sp>
        <p:nvSpPr>
          <p:cNvPr id="4" name="Slide Number Placeholder 3"/>
          <p:cNvSpPr>
            <a:spLocks noGrp="1"/>
          </p:cNvSpPr>
          <p:nvPr>
            <p:ph type="sldNum" sz="quarter" idx="5"/>
          </p:nvPr>
        </p:nvSpPr>
        <p:spPr/>
        <p:txBody>
          <a:bodyPr/>
          <a:lstStyle/>
          <a:p>
            <a:pPr defTabSz="937900">
              <a:defRPr/>
            </a:pPr>
            <a:fld id="{3C39D1D7-C175-284F-9E28-951F17AF5302}" type="slidenum">
              <a:rPr lang="en-US">
                <a:solidFill>
                  <a:prstClr val="black"/>
                </a:solidFill>
                <a:latin typeface="Calibri" panose="020F0502020204030204"/>
              </a:rPr>
              <a:pPr defTabSz="937900">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304769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10" indent="-177810" fontAlgn="base">
              <a:buFont typeface="Arial" panose="020B0604020202020204" pitchFamily="34" charset="0"/>
              <a:buChar char="•"/>
            </a:pPr>
            <a:r>
              <a:rPr lang="en-US" b="0" i="0" u="none" strike="noStrike" dirty="0">
                <a:solidFill>
                  <a:srgbClr val="000000"/>
                </a:solidFill>
                <a:effectLst/>
                <a:cs typeface="Calibri"/>
              </a:rPr>
              <a:t>ESTEP stands for “Election Supporting Technology Evaluation Program</a:t>
            </a:r>
            <a:r>
              <a:rPr lang="en-US" b="0" i="0" dirty="0">
                <a:solidFill>
                  <a:srgbClr val="000000"/>
                </a:solidFill>
                <a:effectLst/>
                <a:cs typeface="Calibri"/>
              </a:rPr>
              <a:t>​.”</a:t>
            </a:r>
            <a:endParaRPr lang="en-US" dirty="0">
              <a:solidFill>
                <a:srgbClr val="444444"/>
              </a:solidFill>
              <a:cs typeface="Arial" panose="020B0604020202020204" pitchFamily="34" charset="0"/>
            </a:endParaRPr>
          </a:p>
          <a:p>
            <a:pPr marL="177810" indent="-177810">
              <a:buFont typeface="Arial" panose="020B0604020202020204" pitchFamily="34" charset="0"/>
              <a:buChar char="•"/>
            </a:pPr>
            <a:r>
              <a:rPr lang="en-US" dirty="0">
                <a:solidFill>
                  <a:srgbClr val="000000"/>
                </a:solidFill>
                <a:cs typeface="Calibri"/>
              </a:rPr>
              <a:t>The program evaluates the security, accessibility and functionality of election supporting technologies such as e-poll books, electronic ballot delivery, voter portals and election night reporting systems.</a:t>
            </a:r>
          </a:p>
          <a:p>
            <a:pPr marL="177810" indent="-177810" fontAlgn="base">
              <a:buFont typeface="Arial" panose="020B0604020202020204" pitchFamily="34" charset="0"/>
              <a:buChar char="•"/>
            </a:pPr>
            <a:r>
              <a:rPr lang="en-US" b="0" i="0" u="none" strike="noStrike" dirty="0">
                <a:solidFill>
                  <a:srgbClr val="000000"/>
                </a:solidFill>
                <a:effectLst/>
                <a:cs typeface="Calibri"/>
              </a:rPr>
              <a:t>Through ESTEP, we aim to:</a:t>
            </a:r>
            <a:r>
              <a:rPr lang="en-US" b="0" i="0" dirty="0">
                <a:solidFill>
                  <a:srgbClr val="000000"/>
                </a:solidFill>
                <a:effectLst/>
                <a:cs typeface="Calibri"/>
              </a:rPr>
              <a:t>​</a:t>
            </a:r>
            <a:endParaRPr lang="en-US" b="0" i="0" u="none" strike="noStrike" dirty="0">
              <a:solidFill>
                <a:srgbClr val="444444"/>
              </a:solidFill>
              <a:effectLst/>
              <a:cs typeface="Calibri"/>
            </a:endParaRPr>
          </a:p>
          <a:p>
            <a:pPr marL="762044" lvl="1" indent="-293094" fontAlgn="base">
              <a:buFont typeface="Courier New" panose="02070309020205020404" pitchFamily="49" charset="0"/>
              <a:buChar char="o"/>
            </a:pPr>
            <a:r>
              <a:rPr lang="en-US" b="0" i="0" u="none" strike="noStrike" dirty="0">
                <a:solidFill>
                  <a:srgbClr val="000000"/>
                </a:solidFill>
                <a:effectLst/>
                <a:cs typeface="Calibri"/>
              </a:rPr>
              <a:t>Produce election technology standards similar to VVSG</a:t>
            </a:r>
            <a:r>
              <a:rPr lang="en-US" b="0" i="0" dirty="0">
                <a:solidFill>
                  <a:srgbClr val="000000"/>
                </a:solidFill>
                <a:effectLst/>
                <a:cs typeface="Calibri"/>
              </a:rPr>
              <a:t>​</a:t>
            </a:r>
            <a:endParaRPr lang="en-US" b="0" i="0" u="none" strike="noStrike" dirty="0">
              <a:solidFill>
                <a:srgbClr val="444444"/>
              </a:solidFill>
              <a:effectLst/>
              <a:cs typeface="Calibri"/>
            </a:endParaRPr>
          </a:p>
          <a:p>
            <a:pPr marL="762044" lvl="1" indent="-293094" fontAlgn="base">
              <a:buFont typeface="Courier New" panose="02070309020205020404" pitchFamily="49" charset="0"/>
              <a:buChar char="o"/>
            </a:pPr>
            <a:r>
              <a:rPr lang="en-US" b="0" i="0" u="none" strike="noStrike" dirty="0">
                <a:solidFill>
                  <a:srgbClr val="000000"/>
                </a:solidFill>
                <a:effectLst/>
                <a:ea typeface="Calibri"/>
                <a:cs typeface="Calibri"/>
              </a:rPr>
              <a:t>Create draft standards that can be used by Voting System Testing Laboratories</a:t>
            </a:r>
            <a:r>
              <a:rPr lang="en-US" dirty="0">
                <a:solidFill>
                  <a:srgbClr val="000000"/>
                </a:solidFill>
                <a:ea typeface="Calibri"/>
                <a:cs typeface="Calibri"/>
              </a:rPr>
              <a:t>,</a:t>
            </a:r>
            <a:r>
              <a:rPr lang="en-US" b="0" i="0" u="none" strike="noStrike" dirty="0">
                <a:solidFill>
                  <a:srgbClr val="000000"/>
                </a:solidFill>
                <a:effectLst/>
                <a:ea typeface="Calibri"/>
                <a:cs typeface="Calibri"/>
              </a:rPr>
              <a:t> or VSTLS</a:t>
            </a:r>
            <a:r>
              <a:rPr lang="en-US" b="0" i="0" dirty="0">
                <a:solidFill>
                  <a:srgbClr val="000000"/>
                </a:solidFill>
                <a:effectLst/>
                <a:ea typeface="Calibri"/>
                <a:cs typeface="Calibri"/>
              </a:rPr>
              <a:t>​</a:t>
            </a:r>
            <a:endParaRPr lang="en-US" b="0" i="0" u="none" strike="noStrike" dirty="0">
              <a:solidFill>
                <a:srgbClr val="444444"/>
              </a:solidFill>
              <a:effectLst/>
              <a:ea typeface="Calibri"/>
              <a:cs typeface="Calibri"/>
            </a:endParaRPr>
          </a:p>
          <a:p>
            <a:pPr marL="762044" lvl="1" indent="-293094" fontAlgn="base">
              <a:buFont typeface="Courier New" panose="02070309020205020404" pitchFamily="49" charset="0"/>
              <a:buChar char="o"/>
            </a:pPr>
            <a:r>
              <a:rPr lang="en-US" b="0" i="0" u="none" strike="noStrike" dirty="0">
                <a:solidFill>
                  <a:srgbClr val="000000"/>
                </a:solidFill>
                <a:effectLst/>
                <a:cs typeface="Calibri"/>
              </a:rPr>
              <a:t>Create program manuals </a:t>
            </a:r>
            <a:r>
              <a:rPr lang="en-US" b="0" i="0" dirty="0">
                <a:solidFill>
                  <a:srgbClr val="000000"/>
                </a:solidFill>
                <a:effectLst/>
                <a:cs typeface="Calibri"/>
              </a:rPr>
              <a:t>​</a:t>
            </a:r>
            <a:endParaRPr lang="en-US" b="0" i="0" u="none" strike="noStrike" dirty="0">
              <a:solidFill>
                <a:srgbClr val="444444"/>
              </a:solidFill>
              <a:effectLst/>
              <a:cs typeface="Calibri"/>
            </a:endParaRPr>
          </a:p>
          <a:p>
            <a:pPr marL="762044" lvl="1" indent="-293094" fontAlgn="base">
              <a:buFont typeface="Courier New" panose="02070309020205020404" pitchFamily="49" charset="0"/>
              <a:buChar char="o"/>
            </a:pPr>
            <a:r>
              <a:rPr lang="en-US" b="0" i="0" u="none" strike="noStrike" dirty="0">
                <a:solidFill>
                  <a:srgbClr val="000000"/>
                </a:solidFill>
                <a:effectLst/>
                <a:cs typeface="Calibri"/>
              </a:rPr>
              <a:t>Administer and report results of pilot programs </a:t>
            </a:r>
            <a:r>
              <a:rPr lang="en-US" b="0" i="0" dirty="0">
                <a:solidFill>
                  <a:srgbClr val="000000"/>
                </a:solidFill>
                <a:effectLst/>
                <a:cs typeface="Calibri"/>
              </a:rPr>
              <a:t>​</a:t>
            </a:r>
            <a:endParaRPr lang="en-US" b="0" i="0" u="none" strike="noStrike" dirty="0">
              <a:solidFill>
                <a:srgbClr val="444444"/>
              </a:solidFill>
              <a:effectLst/>
              <a:cs typeface="Calibri"/>
            </a:endParaRPr>
          </a:p>
          <a:p>
            <a:pPr fontAlgn="base">
              <a:buFont typeface="Arial" panose="020B0604020202020204" pitchFamily="34" charset="0"/>
              <a:defRPr/>
            </a:pPr>
            <a:endParaRPr lang="en-US" dirty="0">
              <a:solidFill>
                <a:srgbClr val="444444"/>
              </a:solidFill>
              <a:cs typeface="Arial" panose="020B0604020202020204" pitchFamily="34" charset="0"/>
            </a:endParaRPr>
          </a:p>
        </p:txBody>
      </p:sp>
      <p:sp>
        <p:nvSpPr>
          <p:cNvPr id="4" name="Slide Number Placeholder 3"/>
          <p:cNvSpPr>
            <a:spLocks noGrp="1"/>
          </p:cNvSpPr>
          <p:nvPr>
            <p:ph type="sldNum" sz="quarter" idx="5"/>
          </p:nvPr>
        </p:nvSpPr>
        <p:spPr/>
        <p:txBody>
          <a:bodyPr/>
          <a:lstStyle/>
          <a:p>
            <a:fld id="{3C39D1D7-C175-284F-9E28-951F17AF5302}" type="slidenum">
              <a:rPr lang="en-US" smtClean="0"/>
              <a:t>23</a:t>
            </a:fld>
            <a:endParaRPr lang="en-US"/>
          </a:p>
        </p:txBody>
      </p:sp>
    </p:spTree>
    <p:extLst>
      <p:ext uri="{BB962C8B-B14F-4D97-AF65-F5344CB8AC3E}">
        <p14:creationId xmlns:p14="http://schemas.microsoft.com/office/powerpoint/2010/main" val="1335731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856" indent="-175856">
              <a:buFont typeface="Arial,Sans-Serif"/>
              <a:buChar char="•"/>
            </a:pPr>
            <a:r>
              <a:rPr lang="en-US" b="0"/>
              <a:t>Now that the agency has formally adopted the e-poll book program, the current technologies ESTEP is examining are:</a:t>
            </a:r>
          </a:p>
          <a:p>
            <a:pPr marL="175856" indent="-175856">
              <a:lnSpc>
                <a:spcPct val="90000"/>
              </a:lnSpc>
              <a:buFont typeface="Arial,Sans-Serif"/>
              <a:buChar char="•"/>
            </a:pPr>
            <a:r>
              <a:rPr lang="en-US" b="0"/>
              <a:t>The Electronic Ballot Delivery Pilot was launched in mid-2024;</a:t>
            </a:r>
          </a:p>
          <a:p>
            <a:pPr marL="644806" lvl="1" indent="-175856">
              <a:lnSpc>
                <a:spcPct val="90000"/>
              </a:lnSpc>
              <a:buFont typeface="Arial,Sans-Serif"/>
              <a:buChar char="•"/>
            </a:pPr>
            <a:r>
              <a:rPr lang="en-US" b="0" i="1"/>
              <a:t>[FYI</a:t>
            </a:r>
            <a:r>
              <a:rPr lang="en-US" b="0"/>
              <a:t>: Ballot delivery systems are used for the electronic delivery of ballot and voter information packets to UOCAVA voters. Some jurisdictions also offer electronic ballot delivery to voters with disabilities, voters who have been displaced, or specified unique situations.]</a:t>
            </a:r>
          </a:p>
          <a:p>
            <a:pPr marL="175856" indent="-175856">
              <a:lnSpc>
                <a:spcPct val="90000"/>
              </a:lnSpc>
              <a:buFont typeface="Arial,Sans-Serif"/>
              <a:buChar char="•"/>
            </a:pPr>
            <a:r>
              <a:rPr lang="en-US" b="0"/>
              <a:t>The Election Night Reporting Pilot was launched in late 2024, with added emphasis on accessibility of results reporting webpages; and</a:t>
            </a:r>
          </a:p>
          <a:p>
            <a:pPr marL="644806" lvl="1" indent="-175856">
              <a:lnSpc>
                <a:spcPct val="90000"/>
              </a:lnSpc>
              <a:buFont typeface="Arial,Sans-Serif"/>
              <a:buChar char="•"/>
            </a:pPr>
            <a:r>
              <a:rPr lang="en-US" b="0" i="1"/>
              <a:t>[FYI</a:t>
            </a:r>
            <a:r>
              <a:rPr lang="en-US" b="0"/>
              <a:t>: Election night reporting software facilitates the collection, aggregation, reporting, and secure sharing of unofficial election results to the public.]</a:t>
            </a:r>
          </a:p>
          <a:p>
            <a:pPr marL="175856" indent="-175856">
              <a:buFont typeface="Arial,Sans-Serif"/>
              <a:buChar char="•"/>
            </a:pPr>
            <a:r>
              <a:rPr lang="en-US" b="0"/>
              <a:t>ESTEP is planning on launching their next pilot program focusing on Voter Registration Systems in early 2025.</a:t>
            </a:r>
          </a:p>
          <a:p>
            <a:pPr marL="644806" lvl="1" indent="-175856" defTabSz="937900">
              <a:buFont typeface="Arial,Sans-Serif"/>
              <a:buChar char="•"/>
            </a:pPr>
            <a:r>
              <a:rPr lang="en-US" b="0"/>
              <a:t>[</a:t>
            </a:r>
            <a:r>
              <a:rPr lang="en-US" b="0" i="1"/>
              <a:t>FYI</a:t>
            </a:r>
            <a:r>
              <a:rPr lang="en-US" b="0"/>
              <a:t>: Voter registration systems can be defined as a combination of either hardware, software, or firmware, materials, and documentation used to automate the process of voter registration and secure voter information within a county, state, or election jurisdiction by election administrators.]</a:t>
            </a:r>
          </a:p>
          <a:p>
            <a:pPr marL="644806" lvl="1" indent="-175856" defTabSz="937900">
              <a:buFont typeface="Arial,Sans-Serif"/>
              <a:buChar char="•"/>
            </a:pPr>
            <a:r>
              <a:rPr lang="en-US" b="0"/>
              <a:t>The hope with this is also to create a level of </a:t>
            </a:r>
            <a:r>
              <a:rPr lang="en-US" sz="1800">
                <a:effectLst/>
                <a:latin typeface="Aptos" panose="020B0004020202020204" pitchFamily="34" charset="0"/>
                <a:ea typeface="Aptos" panose="020B0004020202020204" pitchFamily="34" charset="0"/>
                <a:cs typeface="Aptos" panose="020B0004020202020204" pitchFamily="34" charset="0"/>
              </a:rPr>
              <a:t>data standardization to allow better communication between the states and other sources for list maintenance </a:t>
            </a:r>
            <a:endParaRPr lang="en-US" b="0"/>
          </a:p>
          <a:p>
            <a:pPr marL="175856" indent="-175856">
              <a:buFont typeface="Arial,Sans-Serif"/>
              <a:buChar char="•"/>
            </a:pPr>
            <a:r>
              <a:rPr lang="en-US" b="0"/>
              <a:t>If you have any technologies that you would like to be a part of these pilot programs, please let us know. </a:t>
            </a:r>
          </a:p>
          <a:p>
            <a:pPr marL="175856" indent="-175856">
              <a:buFont typeface="Arial,Sans-Serif"/>
              <a:buChar char="•"/>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39D1D7-C175-284F-9E28-951F17AF53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102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lgn="l">
              <a:buFont typeface="Arial" panose="020B0604020202020204" pitchFamily="34" charset="0"/>
              <a:buChar char="•"/>
            </a:pPr>
            <a:r>
              <a:rPr lang="en-US" sz="1200" b="0" i="0" u="none" strike="noStrike">
                <a:solidFill>
                  <a:srgbClr val="000000"/>
                </a:solidFill>
                <a:effectLst/>
                <a:latin typeface="Calibri"/>
                <a:ea typeface="Calibri"/>
                <a:cs typeface="Calibri"/>
              </a:rPr>
              <a:t>Another program we’re excited about is our Field Services Program, a new and proactive outreach initiative.​</a:t>
            </a:r>
            <a:r>
              <a:rPr lang="en-US" sz="1200" b="0" i="0">
                <a:solidFill>
                  <a:srgbClr val="444444"/>
                </a:solidFill>
                <a:effectLst/>
                <a:latin typeface="Calibri"/>
                <a:ea typeface="Calibri"/>
                <a:cs typeface="Calibri"/>
              </a:rPr>
              <a:t>​</a:t>
            </a:r>
          </a:p>
          <a:p>
            <a:pPr marL="182880" indent="-182880" algn="l" rtl="0" fontAlgn="base">
              <a:buFont typeface="Arial" panose="020B0604020202020204" pitchFamily="34" charset="0"/>
              <a:buChar char="•"/>
            </a:pPr>
            <a:r>
              <a:rPr lang="en-US" sz="1200" b="0" i="0" u="none" strike="noStrike">
                <a:solidFill>
                  <a:srgbClr val="000000"/>
                </a:solidFill>
                <a:effectLst/>
                <a:latin typeface="Calibri"/>
                <a:ea typeface="Calibri"/>
                <a:cs typeface="Calibri"/>
              </a:rPr>
              <a:t>While engaged with state and local election offices either virtually or on-site, it is also our objective to be a proactive Clearinghouse resource, and to offer best practices training to support wherever possible.​</a:t>
            </a:r>
            <a:r>
              <a:rPr lang="en-US" sz="1200" b="0" i="0">
                <a:solidFill>
                  <a:srgbClr val="444444"/>
                </a:solidFill>
                <a:effectLst/>
                <a:latin typeface="Calibri"/>
                <a:ea typeface="Calibri"/>
                <a:cs typeface="Calibri"/>
              </a:rPr>
              <a:t>​</a:t>
            </a:r>
          </a:p>
          <a:p>
            <a:pPr marL="0" marR="0" lvl="0" indent="-18288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a:solidFill>
                  <a:srgbClr val="000000"/>
                </a:solidFill>
              </a:rPr>
              <a:t>In this picture, you see</a:t>
            </a:r>
            <a:r>
              <a:rPr lang="en-US" sz="1200" b="0" i="0">
                <a:solidFill>
                  <a:srgbClr val="000000"/>
                </a:solidFill>
                <a:latin typeface="+mn-lt"/>
              </a:rPr>
              <a:t> our internal tracking tool giving you all a visual on the level of outreach in the first full year of the program. You might have heard from Sean Pumphrey, the Field Service Program representative for the Northeast region.</a:t>
            </a:r>
            <a:endParaRPr lang="en-US" b="0">
              <a:solidFill>
                <a:srgbClr val="000000"/>
              </a:solidFill>
            </a:endParaRPr>
          </a:p>
          <a:p>
            <a:pPr indent="-182880" algn="l" rtl="0" fontAlgn="base">
              <a:buFont typeface="Arial" panose="020B0604020202020204" pitchFamily="34" charset="0"/>
              <a:buChar char="•"/>
            </a:pPr>
            <a:r>
              <a:rPr lang="en-US" b="0" i="0" u="none" strike="noStrike">
                <a:solidFill>
                  <a:srgbClr val="000000"/>
                </a:solidFill>
                <a:effectLst/>
                <a:latin typeface="Calibri"/>
                <a:ea typeface="Calibri"/>
                <a:cs typeface="Calibri"/>
              </a:rPr>
              <a:t>​</a:t>
            </a:r>
            <a:r>
              <a:rPr lang="en-US" b="0" i="0">
                <a:solidFill>
                  <a:srgbClr val="444444"/>
                </a:solidFill>
                <a:effectLst/>
                <a:latin typeface="Calibri"/>
                <a:ea typeface="Calibri"/>
                <a:cs typeface="Calibri"/>
              </a:rPr>
              <a:t>​</a:t>
            </a:r>
            <a:r>
              <a:rPr lang="en-US" sz="1200" b="0" i="0" u="none" strike="noStrike">
                <a:solidFill>
                  <a:srgbClr val="000000"/>
                </a:solidFill>
                <a:effectLst/>
                <a:latin typeface="Calibri"/>
                <a:ea typeface="Calibri"/>
                <a:cs typeface="Calibri"/>
              </a:rPr>
              <a:t>This program will proactively provide a combination of virtual and onsite best practices trainings and services for election offices s</a:t>
            </a:r>
            <a:r>
              <a:rPr lang="en-US" sz="1200" b="0" i="0">
                <a:solidFill>
                  <a:srgbClr val="444444"/>
                </a:solidFill>
                <a:effectLst/>
                <a:latin typeface="Calibri"/>
                <a:ea typeface="Calibri"/>
                <a:cs typeface="Calibri"/>
              </a:rPr>
              <a:t>uch as:</a:t>
            </a:r>
          </a:p>
          <a:p>
            <a:pPr marL="457200" lvl="2" indent="-285750">
              <a:buFont typeface="Courier New"/>
              <a:buChar char="o"/>
              <a:defRPr/>
            </a:pPr>
            <a:r>
              <a:rPr lang="en-US" b="1" u="sng">
                <a:solidFill>
                  <a:srgbClr val="000000"/>
                </a:solidFill>
              </a:rPr>
              <a:t>Hash</a:t>
            </a:r>
            <a:r>
              <a:rPr lang="en-US" sz="1200" b="1" u="sng">
                <a:solidFill>
                  <a:srgbClr val="000000"/>
                </a:solidFill>
                <a:latin typeface="+mn-lt"/>
              </a:rPr>
              <a:t> Verification: </a:t>
            </a:r>
            <a:r>
              <a:rPr lang="en-US" sz="1200">
                <a:solidFill>
                  <a:srgbClr val="000000"/>
                </a:solidFill>
                <a:latin typeface="+mn-lt"/>
              </a:rPr>
              <a:t>as a hybrid system verification and election security tool, requests from states and locals for assistance with hash verification have seen exponential growth. 84 individual jurisdictions were supported through the FSP in hash verification over the last fiscal year. Hash verification is the best tool we have at our disposal to verify that the election technology you have deployed are precisely as they are certified</a:t>
            </a:r>
            <a:r>
              <a:rPr lang="en-US">
                <a:solidFill>
                  <a:srgbClr val="000000"/>
                </a:solidFill>
              </a:rPr>
              <a:t>.</a:t>
            </a:r>
          </a:p>
          <a:p>
            <a:pPr marL="457200" lvl="2" indent="-285750">
              <a:buFont typeface="Courier New"/>
              <a:buChar char="o"/>
              <a:defRPr/>
            </a:pPr>
            <a:r>
              <a:rPr lang="en-US" sz="1200" b="1" u="sng">
                <a:solidFill>
                  <a:srgbClr val="000000"/>
                </a:solidFill>
                <a:latin typeface="+mn-lt"/>
              </a:rPr>
              <a:t>System Reviews: </a:t>
            </a:r>
            <a:r>
              <a:rPr lang="en-US" sz="1200" b="0">
                <a:solidFill>
                  <a:srgbClr val="000000"/>
                </a:solidFill>
                <a:latin typeface="+mn-lt"/>
              </a:rPr>
              <a:t>System reviews are key in our ability to reach you, the jurisdictions, when system changes affect you. FSP</a:t>
            </a:r>
            <a:r>
              <a:rPr lang="en-US" sz="1200">
                <a:solidFill>
                  <a:srgbClr val="000000"/>
                </a:solidFill>
                <a:latin typeface="+mn-lt"/>
              </a:rPr>
              <a:t> so far has received overwhelming support from our state and local partners, as well as manufacturers, in fielded system reviews. On more than one occasion and in at least two states, working with the FSP on a system review has expedited a state system acceptance test - and contributed directly to time and budget savings on a current federal certification campaign. This support will continue to grow as the program expands.</a:t>
            </a:r>
            <a:endParaRPr lang="en-US">
              <a:solidFill>
                <a:srgbClr val="000000"/>
              </a:solidFill>
            </a:endParaRPr>
          </a:p>
          <a:p>
            <a:pPr marL="457200" lvl="2" indent="-285750">
              <a:buFont typeface="Courier New"/>
              <a:buChar char="o"/>
              <a:defRPr/>
            </a:pPr>
            <a:r>
              <a:rPr lang="en-US" sz="1200" b="1" u="sng">
                <a:solidFill>
                  <a:srgbClr val="000000"/>
                </a:solidFill>
                <a:latin typeface="+mn-lt"/>
              </a:rPr>
              <a:t>Anomalies:</a:t>
            </a:r>
            <a:r>
              <a:rPr lang="en-US" sz="1200" b="1" u="none">
                <a:solidFill>
                  <a:srgbClr val="000000"/>
                </a:solidFill>
                <a:latin typeface="+mn-lt"/>
              </a:rPr>
              <a:t> </a:t>
            </a:r>
            <a:r>
              <a:rPr lang="en-US" sz="1200">
                <a:solidFill>
                  <a:srgbClr val="000000"/>
                </a:solidFill>
                <a:latin typeface="+mn-lt"/>
              </a:rPr>
              <a:t>during all election cycles this past year, the FSP team has been monitoring for anomalies in election technology. Doing so allows us to respond with an analysis as quickly as possible to questions about systems in use by the public, but also allows us to coordinate public response, and streamlines the distance between a potential system change and our folks here at the EAC – the primary certification body.</a:t>
            </a:r>
            <a:endParaRPr lang="en-US">
              <a:solidFill>
                <a:srgbClr val="000000"/>
              </a:solidFill>
            </a:endParaRPr>
          </a:p>
          <a:p>
            <a:pPr marL="457200" lvl="2" indent="-285750">
              <a:buFont typeface="Courier New"/>
              <a:buChar char="o"/>
              <a:defRPr/>
            </a:pPr>
            <a:r>
              <a:rPr lang="en-US" sz="1200" b="1" u="sng">
                <a:solidFill>
                  <a:srgbClr val="000000"/>
                </a:solidFill>
                <a:latin typeface="+mn-lt"/>
              </a:rPr>
              <a:t>Manufacturer Audits:</a:t>
            </a:r>
            <a:r>
              <a:rPr lang="en-US" sz="1200">
                <a:solidFill>
                  <a:srgbClr val="000000"/>
                </a:solidFill>
                <a:latin typeface="+mn-lt"/>
              </a:rPr>
              <a:t> one of FSP’s main goals is to conduct manufacturer audits back to the point of manufacture. This year we’re looking to fulfill this program goal by sending teams to audit quality management systems in place with the country’s vendors – both domestic and overseas operations.</a:t>
            </a:r>
            <a:endParaRPr lang="en-US" sz="1200">
              <a:solidFill>
                <a:srgbClr val="000000"/>
              </a:solidFill>
              <a:latin typeface="+mn-lt"/>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39D1D7-C175-284F-9E28-951F17AF53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6194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We are constantly rolling out new products to add to already large collection of election resources.</a:t>
            </a:r>
            <a:endParaRPr lang="en-US">
              <a:ea typeface="Calibri"/>
              <a:cs typeface="Calibri"/>
            </a:endParaRPr>
          </a:p>
          <a:p>
            <a:pPr marL="171450" indent="-171450">
              <a:buFont typeface="Arial" panose="020B0604020202020204" pitchFamily="34" charset="0"/>
              <a:buChar char="•"/>
            </a:pPr>
            <a:r>
              <a:rPr lang="en-US"/>
              <a:t>The EAC has a monthly newsletter that includes upcoming events, new resources, and any other relevant information to assist you  </a:t>
            </a: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39D1D7-C175-284F-9E28-951F17AF53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666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260" indent="-175260">
              <a:buFont typeface="Arial" panose="020B0604020202020204" pitchFamily="34" charset="0"/>
              <a:buChar char="•"/>
            </a:pPr>
            <a:r>
              <a:rPr lang="en-US"/>
              <a:t>Thank you for allowing us to speak today.  If you have any questions concerning what we discussed today or anything else, we will do our best to answer those now.  </a:t>
            </a:r>
          </a:p>
          <a:p>
            <a:pPr marL="175260" indent="-175260">
              <a:buFont typeface="Arial" panose="020B0604020202020204" pitchFamily="34" charset="0"/>
              <a:buChar char="•"/>
            </a:pPr>
            <a:r>
              <a:rPr lang="en-US">
                <a:ea typeface="Calibri"/>
                <a:cs typeface="Calibri"/>
              </a:rPr>
              <a:t>Since we are an agency that is here to "Assist" is there any product that would be beneficial to you or troublesome issue that you are dealing with that we at the EAC could do delve into to help find solutions?</a:t>
            </a:r>
          </a:p>
        </p:txBody>
      </p:sp>
      <p:sp>
        <p:nvSpPr>
          <p:cNvPr id="4" name="Slide Number Placeholder 3"/>
          <p:cNvSpPr>
            <a:spLocks noGrp="1"/>
          </p:cNvSpPr>
          <p:nvPr>
            <p:ph type="sldNum" sz="quarter" idx="5"/>
          </p:nvPr>
        </p:nvSpPr>
        <p:spPr/>
        <p:txBody>
          <a:bodyPr/>
          <a:lstStyle/>
          <a:p>
            <a:fld id="{3C39D1D7-C175-284F-9E28-951F17AF5302}" type="slidenum">
              <a:rPr lang="en-US" smtClean="0"/>
              <a:t>27</a:t>
            </a:fld>
            <a:endParaRPr lang="en-US"/>
          </a:p>
        </p:txBody>
      </p:sp>
    </p:spTree>
    <p:extLst>
      <p:ext uri="{BB962C8B-B14F-4D97-AF65-F5344CB8AC3E}">
        <p14:creationId xmlns:p14="http://schemas.microsoft.com/office/powerpoint/2010/main" val="3074419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Here is my contact information.</a:t>
            </a:r>
          </a:p>
        </p:txBody>
      </p:sp>
      <p:sp>
        <p:nvSpPr>
          <p:cNvPr id="4" name="Slide Number Placeholder 3"/>
          <p:cNvSpPr>
            <a:spLocks noGrp="1"/>
          </p:cNvSpPr>
          <p:nvPr>
            <p:ph type="sldNum" sz="quarter" idx="5"/>
          </p:nvPr>
        </p:nvSpPr>
        <p:spPr/>
        <p:txBody>
          <a:bodyPr/>
          <a:lstStyle/>
          <a:p>
            <a:fld id="{3C39D1D7-C175-284F-9E28-951F17AF5302}" type="slidenum">
              <a:rPr lang="en-US" smtClean="0"/>
              <a:t>28</a:t>
            </a:fld>
            <a:endParaRPr lang="en-US"/>
          </a:p>
        </p:txBody>
      </p:sp>
    </p:spTree>
    <p:extLst>
      <p:ext uri="{BB962C8B-B14F-4D97-AF65-F5344CB8AC3E}">
        <p14:creationId xmlns:p14="http://schemas.microsoft.com/office/powerpoint/2010/main" val="2545755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39D1D7-C175-284F-9E28-951F17AF5302}" type="slidenum">
              <a:rPr lang="en-US" smtClean="0"/>
              <a:t>29</a:t>
            </a:fld>
            <a:endParaRPr lang="en-US"/>
          </a:p>
        </p:txBody>
      </p:sp>
    </p:spTree>
    <p:extLst>
      <p:ext uri="{BB962C8B-B14F-4D97-AF65-F5344CB8AC3E}">
        <p14:creationId xmlns:p14="http://schemas.microsoft.com/office/powerpoint/2010/main" val="642258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7580" indent="-187580" defTabSz="937900">
              <a:buFont typeface="Symbol" panose="05050102010706020507" pitchFamily="18" charset="2"/>
              <a:buChar char=""/>
              <a:defRPr/>
            </a:pPr>
            <a:r>
              <a:rPr lang="en-US"/>
              <a:t>The U.S. Election Assistance Commission helps election officials improve the administration of elections and helps Americans participate in the voting process. </a:t>
            </a:r>
            <a:endParaRPr lang="en-US" b="0"/>
          </a:p>
          <a:p>
            <a:pPr marL="187580" indent="-187580">
              <a:buFont typeface="Symbol" panose="05050102010706020507" pitchFamily="18" charset="2"/>
              <a:buChar char=""/>
            </a:pPr>
            <a:r>
              <a:rPr lang="en-US"/>
              <a:t>To fulfill our mission, the EAC has 4 main buckets of work: </a:t>
            </a:r>
          </a:p>
          <a:p>
            <a:pPr marL="468950" lvl="1" indent="-187580">
              <a:buFont typeface="Courier New" panose="02070309020205020404" pitchFamily="49" charset="0"/>
              <a:buChar char="o"/>
            </a:pPr>
            <a:r>
              <a:rPr lang="en-US"/>
              <a:t>Developing voluntary voting system guidelines; </a:t>
            </a:r>
          </a:p>
          <a:p>
            <a:pPr marL="468950" lvl="1" indent="-187580">
              <a:buFont typeface="Courier New" panose="02070309020205020404" pitchFamily="49" charset="0"/>
              <a:buChar char="o"/>
            </a:pPr>
            <a:r>
              <a:rPr lang="en-US"/>
              <a:t>Testing and certification of voting systems; </a:t>
            </a:r>
          </a:p>
          <a:p>
            <a:pPr marL="468950" lvl="1" indent="-187580">
              <a:buFont typeface="Courier New" panose="02070309020205020404" pitchFamily="49" charset="0"/>
              <a:buChar char="o"/>
            </a:pPr>
            <a:r>
              <a:rPr lang="en-US"/>
              <a:t>Administering HAVA funding; </a:t>
            </a:r>
            <a:r>
              <a:rPr lang="en-US" b="0"/>
              <a:t>and </a:t>
            </a:r>
          </a:p>
          <a:p>
            <a:pPr marL="468950" lvl="1" indent="-187580">
              <a:buFont typeface="Courier New" panose="02070309020205020404" pitchFamily="49" charset="0"/>
              <a:buChar char="o"/>
            </a:pPr>
            <a:r>
              <a:rPr lang="en-US" b="0">
                <a:solidFill>
                  <a:srgbClr val="000000"/>
                </a:solidFill>
                <a:effectLst/>
                <a:ea typeface="Times New Roman" panose="02020603050405020304" pitchFamily="18" charset="0"/>
                <a:cs typeface="Arial" panose="020B0604020202020204" pitchFamily="34" charset="0"/>
              </a:rPr>
              <a:t>Serving as a national clearinghouse of election administration information.</a:t>
            </a:r>
            <a:endParaRPr lang="en-US" b="0" u="sng">
              <a:solidFill>
                <a:srgbClr val="008080"/>
              </a:solidFill>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C39D1D7-C175-284F-9E28-951F17AF5302}" type="slidenum">
              <a:rPr lang="en-US" smtClean="0"/>
              <a:t>3</a:t>
            </a:fld>
            <a:endParaRPr lang="en-US"/>
          </a:p>
        </p:txBody>
      </p:sp>
    </p:spTree>
    <p:extLst>
      <p:ext uri="{BB962C8B-B14F-4D97-AF65-F5344CB8AC3E}">
        <p14:creationId xmlns:p14="http://schemas.microsoft.com/office/powerpoint/2010/main" val="1942973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856" indent="-175856">
              <a:buFont typeface="Arial"/>
              <a:buChar char="•"/>
            </a:pPr>
            <a:r>
              <a:rPr lang="en-US">
                <a:ea typeface="Calibri" panose="020F0502020204030204"/>
                <a:cs typeface="Calibri" panose="020F0502020204030204"/>
              </a:rPr>
              <a:t>All of this can be summed up in our mission to help election officials improve the administration of elections and help Americans participate in the voting process.  </a:t>
            </a:r>
          </a:p>
        </p:txBody>
      </p:sp>
      <p:sp>
        <p:nvSpPr>
          <p:cNvPr id="4" name="Slide Number Placeholder 3"/>
          <p:cNvSpPr>
            <a:spLocks noGrp="1"/>
          </p:cNvSpPr>
          <p:nvPr>
            <p:ph type="sldNum" sz="quarter" idx="5"/>
          </p:nvPr>
        </p:nvSpPr>
        <p:spPr/>
        <p:txBody>
          <a:bodyPr/>
          <a:lstStyle/>
          <a:p>
            <a:fld id="{3C39D1D7-C175-284F-9E28-951F17AF5302}" type="slidenum">
              <a:rPr lang="en-US" smtClean="0"/>
              <a:t>4</a:t>
            </a:fld>
            <a:endParaRPr lang="en-US"/>
          </a:p>
        </p:txBody>
      </p:sp>
    </p:spTree>
    <p:extLst>
      <p:ext uri="{BB962C8B-B14F-4D97-AF65-F5344CB8AC3E}">
        <p14:creationId xmlns:p14="http://schemas.microsoft.com/office/powerpoint/2010/main" val="2531370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071BF-DD44-88ED-4794-4D8AB0B704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9C0961-9D24-1946-D98C-C87EE1904A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CE628D-8050-F902-4765-C99A0CFCD6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2125585-195B-557F-A58F-2B84B0DEA226}"/>
              </a:ext>
            </a:extLst>
          </p:cNvPr>
          <p:cNvSpPr>
            <a:spLocks noGrp="1"/>
          </p:cNvSpPr>
          <p:nvPr>
            <p:ph type="sldNum" sz="quarter" idx="5"/>
          </p:nvPr>
        </p:nvSpPr>
        <p:spPr/>
        <p:txBody>
          <a:bodyPr/>
          <a:lstStyle/>
          <a:p>
            <a:fld id="{3C39D1D7-C175-284F-9E28-951F17AF5302}" type="slidenum">
              <a:rPr lang="en-US" smtClean="0"/>
              <a:t>5</a:t>
            </a:fld>
            <a:endParaRPr lang="en-US"/>
          </a:p>
        </p:txBody>
      </p:sp>
    </p:spTree>
    <p:extLst>
      <p:ext uri="{BB962C8B-B14F-4D97-AF65-F5344CB8AC3E}">
        <p14:creationId xmlns:p14="http://schemas.microsoft.com/office/powerpoint/2010/main" val="1667042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7580" indent="-187580" fontAlgn="base">
              <a:buFont typeface="Arial" panose="020B0604020202020204" pitchFamily="34" charset="0"/>
              <a:buChar char="•"/>
            </a:pPr>
            <a:r>
              <a:rPr lang="en-US" dirty="0">
                <a:solidFill>
                  <a:srgbClr val="000000"/>
                </a:solidFill>
                <a:cs typeface="Segoe UI"/>
              </a:rPr>
              <a:t>The EAC also has 4 advisory boards, made up of </a:t>
            </a:r>
            <a:r>
              <a:rPr lang="en-US" dirty="0">
                <a:solidFill>
                  <a:srgbClr val="000000"/>
                </a:solidFill>
                <a:cs typeface="Calibri"/>
              </a:rPr>
              <a:t>elections officials, technical experts, federal partners, and other elections stakeholders</a:t>
            </a:r>
            <a:r>
              <a:rPr lang="en-US" dirty="0">
                <a:solidFill>
                  <a:srgbClr val="000000"/>
                </a:solidFill>
                <a:cs typeface="Segoe UI"/>
              </a:rPr>
              <a:t>.​</a:t>
            </a:r>
            <a:endParaRPr lang="en-US" dirty="0">
              <a:solidFill>
                <a:srgbClr val="444444"/>
              </a:solidFill>
              <a:cs typeface="Segoe UI"/>
            </a:endParaRPr>
          </a:p>
          <a:p>
            <a:pPr marL="187580" indent="-187580" fontAlgn="base">
              <a:buFont typeface="Arial" panose="020B0604020202020204" pitchFamily="34" charset="0"/>
              <a:buChar char="•"/>
            </a:pPr>
            <a:r>
              <a:rPr lang="en-US" dirty="0">
                <a:solidFill>
                  <a:srgbClr val="000000"/>
                </a:solidFill>
                <a:cs typeface="Segoe UI"/>
              </a:rPr>
              <a:t>These boards provide valuable feedback to inform and guide the work of the Commission.​</a:t>
            </a:r>
            <a:endParaRPr lang="en-US" dirty="0">
              <a:solidFill>
                <a:srgbClr val="444444"/>
              </a:solidFill>
              <a:cs typeface="Segoe UI"/>
            </a:endParaRPr>
          </a:p>
          <a:p>
            <a:pPr marL="187580" indent="-187580" fontAlgn="base">
              <a:buFont typeface="Arial" panose="020B0604020202020204" pitchFamily="34" charset="0"/>
              <a:buChar char="•"/>
            </a:pPr>
            <a:r>
              <a:rPr lang="en-US" dirty="0">
                <a:solidFill>
                  <a:srgbClr val="000000"/>
                </a:solidFill>
                <a:cs typeface="Calibri"/>
              </a:rPr>
              <a:t>Connecticut election officials are represented Standard Board and LLC, including 2 of your own, Marianne Byrne and Matthew </a:t>
            </a:r>
            <a:r>
              <a:rPr lang="en-US" dirty="0" err="1">
                <a:solidFill>
                  <a:srgbClr val="000000"/>
                </a:solidFill>
                <a:cs typeface="Calibri"/>
              </a:rPr>
              <a:t>Katra</a:t>
            </a:r>
            <a:r>
              <a:rPr lang="en-US" dirty="0">
                <a:solidFill>
                  <a:srgbClr val="000000"/>
                </a:solidFill>
                <a:cs typeface="Calibri"/>
              </a:rPr>
              <a:t>.</a:t>
            </a:r>
            <a:endParaRPr lang="en-US" dirty="0">
              <a:solidFill>
                <a:srgbClr val="444444"/>
              </a:solidFill>
              <a:cs typeface="Calibri"/>
            </a:endParaRPr>
          </a:p>
          <a:p>
            <a:pPr fontAlgn="base"/>
            <a:endParaRPr lang="en-US" dirty="0">
              <a:solidFill>
                <a:srgbClr val="000000"/>
              </a:solidFill>
              <a:cs typeface="Calibri"/>
            </a:endParaRPr>
          </a:p>
        </p:txBody>
      </p:sp>
      <p:sp>
        <p:nvSpPr>
          <p:cNvPr id="4" name="Slide Number Placeholder 3"/>
          <p:cNvSpPr>
            <a:spLocks noGrp="1"/>
          </p:cNvSpPr>
          <p:nvPr>
            <p:ph type="sldNum" sz="quarter" idx="5"/>
          </p:nvPr>
        </p:nvSpPr>
        <p:spPr/>
        <p:txBody>
          <a:bodyPr/>
          <a:lstStyle/>
          <a:p>
            <a:fld id="{3C39D1D7-C175-284F-9E28-951F17AF5302}" type="slidenum">
              <a:rPr lang="en-US" smtClean="0"/>
              <a:t>6</a:t>
            </a:fld>
            <a:endParaRPr lang="en-US"/>
          </a:p>
        </p:txBody>
      </p:sp>
    </p:spTree>
    <p:extLst>
      <p:ext uri="{BB962C8B-B14F-4D97-AF65-F5344CB8AC3E}">
        <p14:creationId xmlns:p14="http://schemas.microsoft.com/office/powerpoint/2010/main" val="3362959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7580" indent="-187580">
              <a:buFont typeface="Arial" panose="020B0604020202020204" pitchFamily="34" charset="0"/>
              <a:buChar char="•"/>
            </a:pPr>
            <a:r>
              <a:rPr lang="en-US" b="0"/>
              <a:t>A mentioned above, one of the bucks is </a:t>
            </a:r>
            <a:r>
              <a:rPr lang="en-US" b="0">
                <a:solidFill>
                  <a:srgbClr val="000000"/>
                </a:solidFill>
                <a:effectLst/>
                <a:cs typeface="Arial" panose="020B0604020202020204" pitchFamily="34" charset="0"/>
              </a:rPr>
              <a:t>s</a:t>
            </a:r>
            <a:r>
              <a:rPr lang="en-US" b="0">
                <a:solidFill>
                  <a:srgbClr val="000000"/>
                </a:solidFill>
                <a:effectLst/>
                <a:ea typeface="Times New Roman" panose="02020603050405020304" pitchFamily="18" charset="0"/>
                <a:cs typeface="Arial" panose="020B0604020202020204" pitchFamily="34" charset="0"/>
              </a:rPr>
              <a:t>erving as a national clearinghouse of election administration information</a:t>
            </a:r>
            <a:endParaRPr lang="en-US" b="0"/>
          </a:p>
        </p:txBody>
      </p:sp>
      <p:sp>
        <p:nvSpPr>
          <p:cNvPr id="4" name="Slide Number Placeholder 3"/>
          <p:cNvSpPr>
            <a:spLocks noGrp="1"/>
          </p:cNvSpPr>
          <p:nvPr>
            <p:ph type="sldNum" sz="quarter" idx="5"/>
          </p:nvPr>
        </p:nvSpPr>
        <p:spPr/>
        <p:txBody>
          <a:bodyPr/>
          <a:lstStyle/>
          <a:p>
            <a:fld id="{3C39D1D7-C175-284F-9E28-951F17AF5302}" type="slidenum">
              <a:rPr lang="en-US" smtClean="0"/>
              <a:t>7</a:t>
            </a:fld>
            <a:endParaRPr lang="en-US"/>
          </a:p>
        </p:txBody>
      </p:sp>
    </p:spTree>
    <p:extLst>
      <p:ext uri="{BB962C8B-B14F-4D97-AF65-F5344CB8AC3E}">
        <p14:creationId xmlns:p14="http://schemas.microsoft.com/office/powerpoint/2010/main" val="397054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7580" indent="-187580" defTabSz="937900">
              <a:buFont typeface="Arial" panose="020B0604020202020204" pitchFamily="34" charset="0"/>
              <a:buChar char="•"/>
              <a:defRPr/>
            </a:pPr>
            <a:r>
              <a:rPr lang="en-US">
                <a:ea typeface="Calibri"/>
                <a:cs typeface="Calibri"/>
              </a:rPr>
              <a:t>The EAC Clearinghouse of Subject Matter Experts, at it currently exists was recently established as a stand-alone division in 2021. However, the concept of a National Clearinghouse of Election Information dates back to 1971. </a:t>
            </a:r>
          </a:p>
          <a:p>
            <a:pPr marL="187580" indent="-187580" defTabSz="937900">
              <a:buFont typeface="Arial" panose="020B0604020202020204" pitchFamily="34" charset="0"/>
              <a:buChar char="•"/>
              <a:defRPr/>
            </a:pPr>
            <a:r>
              <a:rPr lang="en-US" b="0" i="0">
                <a:effectLst/>
                <a:highlight>
                  <a:srgbClr val="FFFFFF"/>
                </a:highlight>
              </a:rPr>
              <a:t>For background, a "clearinghouse" can broadly be defined as a central agency for the collection and distribution of information. </a:t>
            </a:r>
          </a:p>
          <a:p>
            <a:pPr marL="187580" indent="-187580" defTabSz="937900">
              <a:buFont typeface="Arial" panose="020B0604020202020204" pitchFamily="34" charset="0"/>
              <a:buChar char="•"/>
              <a:defRPr/>
            </a:pPr>
            <a:r>
              <a:rPr lang="en-US" b="0" i="0">
                <a:effectLst/>
                <a:highlight>
                  <a:srgbClr val="FFFFFF"/>
                </a:highlight>
              </a:rPr>
              <a:t>As you all know, election administration varies from state to state - in technology, funding structures, deadlines, and even who’s in charge. Some variation also exists within states. This decentralization allows for innovation, and successful best practices that can then spread.</a:t>
            </a:r>
            <a:r>
              <a:rPr lang="en-US">
                <a:ea typeface="Calibri"/>
                <a:cs typeface="Calibri"/>
              </a:rPr>
              <a:t> </a:t>
            </a:r>
          </a:p>
        </p:txBody>
      </p:sp>
      <p:sp>
        <p:nvSpPr>
          <p:cNvPr id="4" name="Slide Number Placeholder 3"/>
          <p:cNvSpPr>
            <a:spLocks noGrp="1"/>
          </p:cNvSpPr>
          <p:nvPr>
            <p:ph type="sldNum" sz="quarter" idx="5"/>
          </p:nvPr>
        </p:nvSpPr>
        <p:spPr/>
        <p:txBody>
          <a:bodyPr/>
          <a:lstStyle/>
          <a:p>
            <a:fld id="{3C39D1D7-C175-284F-9E28-951F17AF5302}" type="slidenum">
              <a:rPr lang="en-US" smtClean="0"/>
              <a:t>8</a:t>
            </a:fld>
            <a:endParaRPr lang="en-US"/>
          </a:p>
        </p:txBody>
      </p:sp>
    </p:spTree>
    <p:extLst>
      <p:ext uri="{BB962C8B-B14F-4D97-AF65-F5344CB8AC3E}">
        <p14:creationId xmlns:p14="http://schemas.microsoft.com/office/powerpoint/2010/main" val="2520236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856" indent="-175856">
              <a:buFont typeface="Arial" panose="020B0604020202020204" pitchFamily="34" charset="0"/>
              <a:buChar char="•"/>
            </a:pPr>
            <a:r>
              <a:rPr lang="en-US"/>
              <a:t>Election Administrators have a lot on their plate.  </a:t>
            </a:r>
          </a:p>
          <a:p>
            <a:pPr marL="175856" indent="-175856">
              <a:buFont typeface="Arial" panose="020B0604020202020204" pitchFamily="34" charset="0"/>
              <a:buChar char="•"/>
            </a:pPr>
            <a:r>
              <a:rPr lang="en-US"/>
              <a:t>The Clearinghouse Division does their best to address all of these issues and more</a:t>
            </a:r>
          </a:p>
        </p:txBody>
      </p:sp>
      <p:sp>
        <p:nvSpPr>
          <p:cNvPr id="4" name="Slide Number Placeholder 3"/>
          <p:cNvSpPr>
            <a:spLocks noGrp="1"/>
          </p:cNvSpPr>
          <p:nvPr>
            <p:ph type="sldNum" sz="quarter" idx="5"/>
          </p:nvPr>
        </p:nvSpPr>
        <p:spPr/>
        <p:txBody>
          <a:bodyPr/>
          <a:lstStyle/>
          <a:p>
            <a:fld id="{3C39D1D7-C175-284F-9E28-951F17AF5302}" type="slidenum">
              <a:rPr lang="en-US" smtClean="0"/>
              <a:t>9</a:t>
            </a:fld>
            <a:endParaRPr lang="en-US"/>
          </a:p>
        </p:txBody>
      </p:sp>
    </p:spTree>
    <p:extLst>
      <p:ext uri="{BB962C8B-B14F-4D97-AF65-F5344CB8AC3E}">
        <p14:creationId xmlns:p14="http://schemas.microsoft.com/office/powerpoint/2010/main" val="2464974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7086-6240-9E70-DBB8-C45E61B3F35E}"/>
              </a:ext>
            </a:extLst>
          </p:cNvPr>
          <p:cNvSpPr>
            <a:spLocks noGrp="1"/>
          </p:cNvSpPr>
          <p:nvPr>
            <p:ph type="ctrTitle"/>
          </p:nvPr>
        </p:nvSpPr>
        <p:spPr>
          <a:xfrm>
            <a:off x="1524000" y="2036763"/>
            <a:ext cx="9144000" cy="2387600"/>
          </a:xfrm>
        </p:spPr>
        <p:txBody>
          <a:bodyPr anchor="b"/>
          <a:lstStyle>
            <a:lvl1pPr algn="ctr">
              <a:defRPr sz="6000">
                <a:latin typeface="Trebuchet MS" panose="020B070302020209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749D1EB-BCCF-4141-A39A-F924E1AF35D8}"/>
              </a:ext>
            </a:extLst>
          </p:cNvPr>
          <p:cNvSpPr>
            <a:spLocks noGrp="1"/>
          </p:cNvSpPr>
          <p:nvPr>
            <p:ph type="subTitle" idx="1"/>
          </p:nvPr>
        </p:nvSpPr>
        <p:spPr>
          <a:xfrm>
            <a:off x="1524000" y="4516438"/>
            <a:ext cx="9144000" cy="1655762"/>
          </a:xfrm>
        </p:spPr>
        <p:txBody>
          <a:bodyPr/>
          <a:lstStyle>
            <a:lvl1pPr marL="0" indent="0" algn="ctr">
              <a:buNone/>
              <a:defRPr sz="2400">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51DE49-5970-56A7-7986-78F97D7B2243}"/>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5" name="Footer Placeholder 4">
            <a:extLst>
              <a:ext uri="{FF2B5EF4-FFF2-40B4-BE49-F238E27FC236}">
                <a16:creationId xmlns:a16="http://schemas.microsoft.com/office/drawing/2014/main" id="{26D19C6D-0694-8E66-58A7-7696E780E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C68B66-30E5-5C74-B215-A15491CF2AFA}"/>
              </a:ext>
            </a:extLst>
          </p:cNvPr>
          <p:cNvSpPr>
            <a:spLocks noGrp="1"/>
          </p:cNvSpPr>
          <p:nvPr>
            <p:ph type="sldNum" sz="quarter" idx="12"/>
          </p:nvPr>
        </p:nvSpPr>
        <p:spPr/>
        <p:txBody>
          <a:bodyPr/>
          <a:lstStyle/>
          <a:p>
            <a:fld id="{498F4BBE-3170-7141-B11F-32DC9B535B0E}" type="slidenum">
              <a:rPr lang="en-US" smtClean="0"/>
              <a:t>‹#›</a:t>
            </a:fld>
            <a:endParaRPr lang="en-US"/>
          </a:p>
        </p:txBody>
      </p:sp>
      <p:pic>
        <p:nvPicPr>
          <p:cNvPr id="7" name="Picture 6" descr="A round logo with a flag and a boat&#10;&#10;Description automatically generated">
            <a:extLst>
              <a:ext uri="{FF2B5EF4-FFF2-40B4-BE49-F238E27FC236}">
                <a16:creationId xmlns:a16="http://schemas.microsoft.com/office/drawing/2014/main" id="{2DDDB98C-29F4-C083-6260-F1A907B520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10529" y="803031"/>
            <a:ext cx="1970942" cy="1970942"/>
          </a:xfrm>
          <a:prstGeom prst="rect">
            <a:avLst/>
          </a:prstGeom>
        </p:spPr>
      </p:pic>
    </p:spTree>
    <p:extLst>
      <p:ext uri="{BB962C8B-B14F-4D97-AF65-F5344CB8AC3E}">
        <p14:creationId xmlns:p14="http://schemas.microsoft.com/office/powerpoint/2010/main" val="4294700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06DB0E4-F2C1-FB89-5C40-9CD946D87F36}"/>
              </a:ext>
            </a:extLst>
          </p:cNvPr>
          <p:cNvSpPr/>
          <p:nvPr userDrawn="1"/>
        </p:nvSpPr>
        <p:spPr>
          <a:xfrm>
            <a:off x="0" y="1644316"/>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round logo with a flag and a boat&#10;&#10;Description automatically generated">
            <a:extLst>
              <a:ext uri="{FF2B5EF4-FFF2-40B4-BE49-F238E27FC236}">
                <a16:creationId xmlns:a16="http://schemas.microsoft.com/office/drawing/2014/main" id="{23E88EA9-255B-6008-E023-F83747C230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
        <p:nvSpPr>
          <p:cNvPr id="2" name="Title 1">
            <a:extLst>
              <a:ext uri="{FF2B5EF4-FFF2-40B4-BE49-F238E27FC236}">
                <a16:creationId xmlns:a16="http://schemas.microsoft.com/office/drawing/2014/main" id="{4C30A8AF-98A0-AD31-355C-313414C061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404DA4-FD84-8866-5337-E9AD1BD7885F}"/>
              </a:ext>
            </a:extLst>
          </p:cNvPr>
          <p:cNvSpPr>
            <a:spLocks noGrp="1"/>
          </p:cNvSpPr>
          <p:nvPr>
            <p:ph type="body" idx="1"/>
          </p:nvPr>
        </p:nvSpPr>
        <p:spPr>
          <a:xfrm>
            <a:off x="839789" y="4906169"/>
            <a:ext cx="31988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2F9D41-84B9-CEAC-8BCF-3E8C07741830}"/>
              </a:ext>
            </a:extLst>
          </p:cNvPr>
          <p:cNvSpPr>
            <a:spLocks noGrp="1"/>
          </p:cNvSpPr>
          <p:nvPr>
            <p:ph sz="half" idx="2"/>
          </p:nvPr>
        </p:nvSpPr>
        <p:spPr>
          <a:xfrm>
            <a:off x="839789" y="2310871"/>
            <a:ext cx="3198812" cy="22362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909189-1FE4-DC9D-070D-518B746554DA}"/>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8" name="Footer Placeholder 7">
            <a:extLst>
              <a:ext uri="{FF2B5EF4-FFF2-40B4-BE49-F238E27FC236}">
                <a16:creationId xmlns:a16="http://schemas.microsoft.com/office/drawing/2014/main" id="{7A9CB6BC-AAA5-5B70-F28E-13CA91714F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B1F8DA-2FFF-8A54-9F27-2BF31C002C10}"/>
              </a:ext>
            </a:extLst>
          </p:cNvPr>
          <p:cNvSpPr>
            <a:spLocks noGrp="1"/>
          </p:cNvSpPr>
          <p:nvPr>
            <p:ph type="sldNum" sz="quarter" idx="12"/>
          </p:nvPr>
        </p:nvSpPr>
        <p:spPr/>
        <p:txBody>
          <a:bodyPr/>
          <a:lstStyle/>
          <a:p>
            <a:fld id="{498F4BBE-3170-7141-B11F-32DC9B535B0E}" type="slidenum">
              <a:rPr lang="en-US" smtClean="0"/>
              <a:t>‹#›</a:t>
            </a:fld>
            <a:endParaRPr lang="en-US"/>
          </a:p>
        </p:txBody>
      </p:sp>
      <p:sp>
        <p:nvSpPr>
          <p:cNvPr id="10" name="Text Placeholder 2">
            <a:extLst>
              <a:ext uri="{FF2B5EF4-FFF2-40B4-BE49-F238E27FC236}">
                <a16:creationId xmlns:a16="http://schemas.microsoft.com/office/drawing/2014/main" id="{38826256-C522-1D35-13EB-5397D70A07F1}"/>
              </a:ext>
            </a:extLst>
          </p:cNvPr>
          <p:cNvSpPr>
            <a:spLocks noGrp="1"/>
          </p:cNvSpPr>
          <p:nvPr>
            <p:ph type="body" idx="13"/>
          </p:nvPr>
        </p:nvSpPr>
        <p:spPr>
          <a:xfrm>
            <a:off x="4497389" y="4906169"/>
            <a:ext cx="31988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C0465194-C5F1-5B22-A9BD-1AA5D2F50F2A}"/>
              </a:ext>
            </a:extLst>
          </p:cNvPr>
          <p:cNvSpPr>
            <a:spLocks noGrp="1"/>
          </p:cNvSpPr>
          <p:nvPr>
            <p:ph sz="half" idx="14"/>
          </p:nvPr>
        </p:nvSpPr>
        <p:spPr>
          <a:xfrm>
            <a:off x="4497389" y="2310871"/>
            <a:ext cx="3198812" cy="22362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E584A3BF-79E1-02E4-49B7-78B2036DB43A}"/>
              </a:ext>
            </a:extLst>
          </p:cNvPr>
          <p:cNvSpPr>
            <a:spLocks noGrp="1"/>
          </p:cNvSpPr>
          <p:nvPr>
            <p:ph type="body" idx="15"/>
          </p:nvPr>
        </p:nvSpPr>
        <p:spPr>
          <a:xfrm>
            <a:off x="8171923" y="4906169"/>
            <a:ext cx="31988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D3536A30-A4B7-A765-5D19-E5BF5C1BFB59}"/>
              </a:ext>
            </a:extLst>
          </p:cNvPr>
          <p:cNvSpPr>
            <a:spLocks noGrp="1"/>
          </p:cNvSpPr>
          <p:nvPr>
            <p:ph sz="half" idx="16"/>
          </p:nvPr>
        </p:nvSpPr>
        <p:spPr>
          <a:xfrm>
            <a:off x="8171923" y="2310871"/>
            <a:ext cx="3198812" cy="22362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8282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82A297-73F4-0BF0-C745-D4FA61D9D760}"/>
              </a:ext>
            </a:extLst>
          </p:cNvPr>
          <p:cNvSpPr/>
          <p:nvPr userDrawn="1"/>
        </p:nvSpPr>
        <p:spPr>
          <a:xfrm>
            <a:off x="0" y="1644316"/>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round logo with a flag and a boat&#10;&#10;Description automatically generated">
            <a:extLst>
              <a:ext uri="{FF2B5EF4-FFF2-40B4-BE49-F238E27FC236}">
                <a16:creationId xmlns:a16="http://schemas.microsoft.com/office/drawing/2014/main" id="{337A5626-8776-82BF-7EC4-C2AA50F7EC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
        <p:nvSpPr>
          <p:cNvPr id="2" name="Title 1">
            <a:extLst>
              <a:ext uri="{FF2B5EF4-FFF2-40B4-BE49-F238E27FC236}">
                <a16:creationId xmlns:a16="http://schemas.microsoft.com/office/drawing/2014/main" id="{90F96F24-DBD9-F83B-80E1-13AE70B92F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A8E0DE-0F7B-1562-696D-D8A4ECC42B0C}"/>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4" name="Footer Placeholder 3">
            <a:extLst>
              <a:ext uri="{FF2B5EF4-FFF2-40B4-BE49-F238E27FC236}">
                <a16:creationId xmlns:a16="http://schemas.microsoft.com/office/drawing/2014/main" id="{3A29CDFD-8AB3-82A3-B12B-1E7233AA7B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D3B438-CCF3-4C36-E491-96E7B162B110}"/>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38688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8B21E68-8250-92DE-F80B-3B7978CE85DB}"/>
              </a:ext>
            </a:extLst>
          </p:cNvPr>
          <p:cNvSpPr txBox="1">
            <a:spLocks/>
          </p:cNvSpPr>
          <p:nvPr userDrawn="1"/>
        </p:nvSpPr>
        <p:spPr>
          <a:xfrm>
            <a:off x="619129" y="247650"/>
            <a:ext cx="10744196" cy="1009650"/>
          </a:xfrm>
          <a:prstGeom prst="rect">
            <a:avLst/>
          </a:prstGeom>
          <a:gradFill flip="none" rotWithShape="1">
            <a:gsLst>
              <a:gs pos="96000">
                <a:srgbClr val="345EA2"/>
              </a:gs>
              <a:gs pos="100000">
                <a:srgbClr val="1F3063"/>
              </a:gs>
              <a:gs pos="82000">
                <a:schemeClr val="accent1">
                  <a:lumMod val="57000"/>
                </a:schemeClr>
              </a:gs>
            </a:gsLst>
            <a:path path="circle">
              <a:fillToRect l="50000" t="130000" r="50000" b="-30000"/>
            </a:path>
            <a:tileRect/>
          </a:gra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4400" b="1" i="0" kern="1200" dirty="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8" name="Rectangle 7">
            <a:extLst>
              <a:ext uri="{FF2B5EF4-FFF2-40B4-BE49-F238E27FC236}">
                <a16:creationId xmlns:a16="http://schemas.microsoft.com/office/drawing/2014/main" id="{1349D018-3248-9120-E153-CE69E1FE34E2}"/>
              </a:ext>
            </a:extLst>
          </p:cNvPr>
          <p:cNvSpPr/>
          <p:nvPr userDrawn="1"/>
        </p:nvSpPr>
        <p:spPr>
          <a:xfrm>
            <a:off x="0" y="1644316"/>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round logo with a flag and a boat&#10;&#10;Description automatically generated">
            <a:extLst>
              <a:ext uri="{FF2B5EF4-FFF2-40B4-BE49-F238E27FC236}">
                <a16:creationId xmlns:a16="http://schemas.microsoft.com/office/drawing/2014/main" id="{527669B0-BF56-70D9-746E-CC49531839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
        <p:nvSpPr>
          <p:cNvPr id="2" name="Title 1">
            <a:extLst>
              <a:ext uri="{FF2B5EF4-FFF2-40B4-BE49-F238E27FC236}">
                <a16:creationId xmlns:a16="http://schemas.microsoft.com/office/drawing/2014/main" id="{A9541678-2526-E2DF-B0AC-5E63AA2BA276}"/>
              </a:ext>
            </a:extLst>
          </p:cNvPr>
          <p:cNvSpPr>
            <a:spLocks noGrp="1"/>
          </p:cNvSpPr>
          <p:nvPr>
            <p:ph type="title"/>
          </p:nvPr>
        </p:nvSpPr>
        <p:spPr>
          <a:xfrm>
            <a:off x="1072054" y="365125"/>
            <a:ext cx="9753601" cy="892175"/>
          </a:xfrm>
        </p:spPr>
        <p:txBody>
          <a:bodyPr>
            <a:normAutofit/>
          </a:bodyPr>
          <a:lstStyle>
            <a:lvl1pPr>
              <a:defRPr sz="5400" b="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E2543C3-4DA3-E79E-28DE-0307E617ED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0EC6B0-84F7-CCBF-4313-B3B23F4EDD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1B98BD-0965-82EF-F2F4-0C9224E3EA87}"/>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6" name="Footer Placeholder 5">
            <a:extLst>
              <a:ext uri="{FF2B5EF4-FFF2-40B4-BE49-F238E27FC236}">
                <a16:creationId xmlns:a16="http://schemas.microsoft.com/office/drawing/2014/main" id="{FAB229CD-C344-01F4-E11E-EB6C3B42A0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88AEF-CEEE-10BC-2C5E-B6D8DEAB5C07}"/>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1770937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4E806F9-FDF0-FD47-BB8A-31471C8EAABD}"/>
              </a:ext>
            </a:extLst>
          </p:cNvPr>
          <p:cNvSpPr txBox="1">
            <a:spLocks/>
          </p:cNvSpPr>
          <p:nvPr userDrawn="1"/>
        </p:nvSpPr>
        <p:spPr>
          <a:xfrm>
            <a:off x="619129" y="247650"/>
            <a:ext cx="10744196" cy="1009650"/>
          </a:xfrm>
          <a:prstGeom prst="rect">
            <a:avLst/>
          </a:prstGeom>
          <a:gradFill flip="none" rotWithShape="1">
            <a:gsLst>
              <a:gs pos="96000">
                <a:srgbClr val="345EA2"/>
              </a:gs>
              <a:gs pos="100000">
                <a:srgbClr val="1F3063"/>
              </a:gs>
              <a:gs pos="82000">
                <a:schemeClr val="accent1">
                  <a:lumMod val="57000"/>
                </a:schemeClr>
              </a:gs>
            </a:gsLst>
            <a:path path="circle">
              <a:fillToRect l="50000" t="130000" r="50000" b="-30000"/>
            </a:path>
            <a:tileRect/>
          </a:gra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4400" b="1" i="0" kern="1200" dirty="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B723B99F-C5DE-B090-1BD5-A0A1B5606DAA}"/>
              </a:ext>
            </a:extLst>
          </p:cNvPr>
          <p:cNvSpPr/>
          <p:nvPr userDrawn="1"/>
        </p:nvSpPr>
        <p:spPr>
          <a:xfrm>
            <a:off x="0" y="1644316"/>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round logo with a flag and a boat&#10;&#10;Description automatically generated">
            <a:extLst>
              <a:ext uri="{FF2B5EF4-FFF2-40B4-BE49-F238E27FC236}">
                <a16:creationId xmlns:a16="http://schemas.microsoft.com/office/drawing/2014/main" id="{87CD1830-6806-0F61-5DF1-EE39C80DEB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
        <p:nvSpPr>
          <p:cNvPr id="2" name="Title 1">
            <a:extLst>
              <a:ext uri="{FF2B5EF4-FFF2-40B4-BE49-F238E27FC236}">
                <a16:creationId xmlns:a16="http://schemas.microsoft.com/office/drawing/2014/main" id="{4C30A8AF-98A0-AD31-355C-313414C0619F}"/>
              </a:ext>
            </a:extLst>
          </p:cNvPr>
          <p:cNvSpPr>
            <a:spLocks noGrp="1"/>
          </p:cNvSpPr>
          <p:nvPr>
            <p:ph type="title"/>
          </p:nvPr>
        </p:nvSpPr>
        <p:spPr>
          <a:xfrm>
            <a:off x="1114097" y="365126"/>
            <a:ext cx="9743088" cy="848900"/>
          </a:xfrm>
        </p:spPr>
        <p:txBody>
          <a:bodyPr>
            <a:normAutofit/>
          </a:bodyPr>
          <a:lstStyle>
            <a:lvl1pPr>
              <a:defRPr sz="5400" b="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1404DA4-FD84-8866-5337-E9AD1BD788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2F9D41-84B9-CEAC-8BCF-3E8C077418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B08931-7F17-8660-31ED-EA224CC3AC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C48B8A-D646-8452-0710-4AF2494A84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909189-1FE4-DC9D-070D-518B746554DA}"/>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8" name="Footer Placeholder 7">
            <a:extLst>
              <a:ext uri="{FF2B5EF4-FFF2-40B4-BE49-F238E27FC236}">
                <a16:creationId xmlns:a16="http://schemas.microsoft.com/office/drawing/2014/main" id="{7A9CB6BC-AAA5-5B70-F28E-13CA91714F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B1F8DA-2FFF-8A54-9F27-2BF31C002C10}"/>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1836940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87846D9-424F-79EE-2FE3-40EA1D1C80ED}"/>
              </a:ext>
            </a:extLst>
          </p:cNvPr>
          <p:cNvSpPr txBox="1">
            <a:spLocks/>
          </p:cNvSpPr>
          <p:nvPr userDrawn="1"/>
        </p:nvSpPr>
        <p:spPr>
          <a:xfrm>
            <a:off x="619129" y="247650"/>
            <a:ext cx="10744196" cy="1009650"/>
          </a:xfrm>
          <a:prstGeom prst="rect">
            <a:avLst/>
          </a:prstGeom>
          <a:gradFill flip="none" rotWithShape="1">
            <a:gsLst>
              <a:gs pos="96000">
                <a:srgbClr val="345EA2"/>
              </a:gs>
              <a:gs pos="100000">
                <a:srgbClr val="1F3063"/>
              </a:gs>
              <a:gs pos="82000">
                <a:schemeClr val="accent1">
                  <a:lumMod val="57000"/>
                </a:schemeClr>
              </a:gs>
            </a:gsLst>
            <a:path path="circle">
              <a:fillToRect l="50000" t="130000" r="50000" b="-30000"/>
            </a:path>
            <a:tileRect/>
          </a:gra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4400" b="1" i="0" kern="1200" dirty="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4C30A8AF-98A0-AD31-355C-313414C0619F}"/>
              </a:ext>
            </a:extLst>
          </p:cNvPr>
          <p:cNvSpPr>
            <a:spLocks noGrp="1"/>
          </p:cNvSpPr>
          <p:nvPr>
            <p:ph type="title"/>
          </p:nvPr>
        </p:nvSpPr>
        <p:spPr>
          <a:xfrm>
            <a:off x="1219200" y="365125"/>
            <a:ext cx="9711559" cy="892175"/>
          </a:xfrm>
        </p:spPr>
        <p:txBody>
          <a:bodyPr>
            <a:normAutofit/>
          </a:bodyPr>
          <a:lstStyle>
            <a:lvl1pPr>
              <a:defRPr sz="5400" b="0">
                <a:solidFill>
                  <a:schemeClr val="bg1"/>
                </a:solidFill>
              </a:defRPr>
            </a:lvl1pPr>
          </a:lstStyle>
          <a:p>
            <a:r>
              <a:rPr lang="en-US"/>
              <a:t>Click to edit Master title style</a:t>
            </a:r>
          </a:p>
        </p:txBody>
      </p:sp>
      <p:sp>
        <p:nvSpPr>
          <p:cNvPr id="14" name="Rectangle 13">
            <a:extLst>
              <a:ext uri="{FF2B5EF4-FFF2-40B4-BE49-F238E27FC236}">
                <a16:creationId xmlns:a16="http://schemas.microsoft.com/office/drawing/2014/main" id="{C06DB0E4-F2C1-FB89-5C40-9CD946D87F36}"/>
              </a:ext>
            </a:extLst>
          </p:cNvPr>
          <p:cNvSpPr/>
          <p:nvPr userDrawn="1"/>
        </p:nvSpPr>
        <p:spPr>
          <a:xfrm>
            <a:off x="0" y="1644316"/>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round logo with a flag and a boat&#10;&#10;Description automatically generated">
            <a:extLst>
              <a:ext uri="{FF2B5EF4-FFF2-40B4-BE49-F238E27FC236}">
                <a16:creationId xmlns:a16="http://schemas.microsoft.com/office/drawing/2014/main" id="{23E88EA9-255B-6008-E023-F83747C230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
        <p:nvSpPr>
          <p:cNvPr id="3" name="Text Placeholder 2">
            <a:extLst>
              <a:ext uri="{FF2B5EF4-FFF2-40B4-BE49-F238E27FC236}">
                <a16:creationId xmlns:a16="http://schemas.microsoft.com/office/drawing/2014/main" id="{81404DA4-FD84-8866-5337-E9AD1BD7885F}"/>
              </a:ext>
            </a:extLst>
          </p:cNvPr>
          <p:cNvSpPr>
            <a:spLocks noGrp="1"/>
          </p:cNvSpPr>
          <p:nvPr>
            <p:ph type="body" idx="1"/>
          </p:nvPr>
        </p:nvSpPr>
        <p:spPr>
          <a:xfrm>
            <a:off x="839789" y="4906169"/>
            <a:ext cx="31988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2F9D41-84B9-CEAC-8BCF-3E8C07741830}"/>
              </a:ext>
            </a:extLst>
          </p:cNvPr>
          <p:cNvSpPr>
            <a:spLocks noGrp="1"/>
          </p:cNvSpPr>
          <p:nvPr>
            <p:ph sz="half" idx="2"/>
          </p:nvPr>
        </p:nvSpPr>
        <p:spPr>
          <a:xfrm>
            <a:off x="839789" y="2310871"/>
            <a:ext cx="3198812" cy="22362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909189-1FE4-DC9D-070D-518B746554DA}"/>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8" name="Footer Placeholder 7">
            <a:extLst>
              <a:ext uri="{FF2B5EF4-FFF2-40B4-BE49-F238E27FC236}">
                <a16:creationId xmlns:a16="http://schemas.microsoft.com/office/drawing/2014/main" id="{7A9CB6BC-AAA5-5B70-F28E-13CA91714F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B1F8DA-2FFF-8A54-9F27-2BF31C002C10}"/>
              </a:ext>
            </a:extLst>
          </p:cNvPr>
          <p:cNvSpPr>
            <a:spLocks noGrp="1"/>
          </p:cNvSpPr>
          <p:nvPr>
            <p:ph type="sldNum" sz="quarter" idx="12"/>
          </p:nvPr>
        </p:nvSpPr>
        <p:spPr/>
        <p:txBody>
          <a:bodyPr/>
          <a:lstStyle/>
          <a:p>
            <a:fld id="{498F4BBE-3170-7141-B11F-32DC9B535B0E}" type="slidenum">
              <a:rPr lang="en-US" smtClean="0"/>
              <a:t>‹#›</a:t>
            </a:fld>
            <a:endParaRPr lang="en-US"/>
          </a:p>
        </p:txBody>
      </p:sp>
      <p:sp>
        <p:nvSpPr>
          <p:cNvPr id="10" name="Text Placeholder 2">
            <a:extLst>
              <a:ext uri="{FF2B5EF4-FFF2-40B4-BE49-F238E27FC236}">
                <a16:creationId xmlns:a16="http://schemas.microsoft.com/office/drawing/2014/main" id="{38826256-C522-1D35-13EB-5397D70A07F1}"/>
              </a:ext>
            </a:extLst>
          </p:cNvPr>
          <p:cNvSpPr>
            <a:spLocks noGrp="1"/>
          </p:cNvSpPr>
          <p:nvPr>
            <p:ph type="body" idx="13"/>
          </p:nvPr>
        </p:nvSpPr>
        <p:spPr>
          <a:xfrm>
            <a:off x="4497389" y="4906169"/>
            <a:ext cx="31988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C0465194-C5F1-5B22-A9BD-1AA5D2F50F2A}"/>
              </a:ext>
            </a:extLst>
          </p:cNvPr>
          <p:cNvSpPr>
            <a:spLocks noGrp="1"/>
          </p:cNvSpPr>
          <p:nvPr>
            <p:ph sz="half" idx="14"/>
          </p:nvPr>
        </p:nvSpPr>
        <p:spPr>
          <a:xfrm>
            <a:off x="4497389" y="2310871"/>
            <a:ext cx="3198812" cy="22362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E584A3BF-79E1-02E4-49B7-78B2036DB43A}"/>
              </a:ext>
            </a:extLst>
          </p:cNvPr>
          <p:cNvSpPr>
            <a:spLocks noGrp="1"/>
          </p:cNvSpPr>
          <p:nvPr>
            <p:ph type="body" idx="15"/>
          </p:nvPr>
        </p:nvSpPr>
        <p:spPr>
          <a:xfrm>
            <a:off x="8171923" y="4906169"/>
            <a:ext cx="31988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D3536A30-A4B7-A765-5D19-E5BF5C1BFB59}"/>
              </a:ext>
            </a:extLst>
          </p:cNvPr>
          <p:cNvSpPr>
            <a:spLocks noGrp="1"/>
          </p:cNvSpPr>
          <p:nvPr>
            <p:ph sz="half" idx="16"/>
          </p:nvPr>
        </p:nvSpPr>
        <p:spPr>
          <a:xfrm>
            <a:off x="8171923" y="2310871"/>
            <a:ext cx="3198812" cy="22362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8282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D1BC272-7BA0-222B-8C73-5AE748B04434}"/>
              </a:ext>
            </a:extLst>
          </p:cNvPr>
          <p:cNvSpPr txBox="1">
            <a:spLocks/>
          </p:cNvSpPr>
          <p:nvPr userDrawn="1"/>
        </p:nvSpPr>
        <p:spPr>
          <a:xfrm>
            <a:off x="619129" y="247650"/>
            <a:ext cx="10744196" cy="1009650"/>
          </a:xfrm>
          <a:prstGeom prst="rect">
            <a:avLst/>
          </a:prstGeom>
          <a:gradFill flip="none" rotWithShape="1">
            <a:gsLst>
              <a:gs pos="96000">
                <a:srgbClr val="345EA2"/>
              </a:gs>
              <a:gs pos="100000">
                <a:srgbClr val="1F3063"/>
              </a:gs>
              <a:gs pos="82000">
                <a:schemeClr val="accent1">
                  <a:lumMod val="57000"/>
                </a:schemeClr>
              </a:gs>
            </a:gsLst>
            <a:path path="circle">
              <a:fillToRect l="50000" t="130000" r="50000" b="-30000"/>
            </a:path>
            <a:tileRect/>
          </a:gra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4400" b="1" i="0" kern="1200" dirty="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6" name="Rectangle 5">
            <a:extLst>
              <a:ext uri="{FF2B5EF4-FFF2-40B4-BE49-F238E27FC236}">
                <a16:creationId xmlns:a16="http://schemas.microsoft.com/office/drawing/2014/main" id="{FC82A297-73F4-0BF0-C745-D4FA61D9D760}"/>
              </a:ext>
            </a:extLst>
          </p:cNvPr>
          <p:cNvSpPr/>
          <p:nvPr userDrawn="1"/>
        </p:nvSpPr>
        <p:spPr>
          <a:xfrm>
            <a:off x="0" y="1644316"/>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round logo with a flag and a boat&#10;&#10;Description automatically generated">
            <a:extLst>
              <a:ext uri="{FF2B5EF4-FFF2-40B4-BE49-F238E27FC236}">
                <a16:creationId xmlns:a16="http://schemas.microsoft.com/office/drawing/2014/main" id="{337A5626-8776-82BF-7EC4-C2AA50F7EC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
        <p:nvSpPr>
          <p:cNvPr id="2" name="Title 1">
            <a:extLst>
              <a:ext uri="{FF2B5EF4-FFF2-40B4-BE49-F238E27FC236}">
                <a16:creationId xmlns:a16="http://schemas.microsoft.com/office/drawing/2014/main" id="{90F96F24-DBD9-F83B-80E1-13AE70B92F40}"/>
              </a:ext>
            </a:extLst>
          </p:cNvPr>
          <p:cNvSpPr>
            <a:spLocks noGrp="1"/>
          </p:cNvSpPr>
          <p:nvPr>
            <p:ph type="title"/>
          </p:nvPr>
        </p:nvSpPr>
        <p:spPr>
          <a:xfrm>
            <a:off x="1103586" y="365125"/>
            <a:ext cx="9722069" cy="892175"/>
          </a:xfrm>
        </p:spPr>
        <p:txBody>
          <a:bodyPr>
            <a:normAutofit/>
          </a:bodyPr>
          <a:lstStyle>
            <a:lvl1pPr>
              <a:defRPr sz="5400" b="0">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0EA8E0DE-0F7B-1562-696D-D8A4ECC42B0C}"/>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4" name="Footer Placeholder 3">
            <a:extLst>
              <a:ext uri="{FF2B5EF4-FFF2-40B4-BE49-F238E27FC236}">
                <a16:creationId xmlns:a16="http://schemas.microsoft.com/office/drawing/2014/main" id="{3A29CDFD-8AB3-82A3-B12B-1E7233AA7B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D3B438-CCF3-4C36-E491-96E7B162B110}"/>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38688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84307D-19B7-A17F-4E93-3AE5A1849B7C}"/>
              </a:ext>
            </a:extLst>
          </p:cNvPr>
          <p:cNvSpPr/>
          <p:nvPr userDrawn="1"/>
        </p:nvSpPr>
        <p:spPr>
          <a:xfrm>
            <a:off x="0" y="1644316"/>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round logo with a flag and a boat&#10;&#10;Description automatically generated">
            <a:extLst>
              <a:ext uri="{FF2B5EF4-FFF2-40B4-BE49-F238E27FC236}">
                <a16:creationId xmlns:a16="http://schemas.microsoft.com/office/drawing/2014/main" id="{48B4EB61-F136-5463-AF7E-1673712864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
        <p:nvSpPr>
          <p:cNvPr id="2" name="Date Placeholder 1">
            <a:extLst>
              <a:ext uri="{FF2B5EF4-FFF2-40B4-BE49-F238E27FC236}">
                <a16:creationId xmlns:a16="http://schemas.microsoft.com/office/drawing/2014/main" id="{D173BEED-189A-163E-D570-02D175CC40B7}"/>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3" name="Footer Placeholder 2">
            <a:extLst>
              <a:ext uri="{FF2B5EF4-FFF2-40B4-BE49-F238E27FC236}">
                <a16:creationId xmlns:a16="http://schemas.microsoft.com/office/drawing/2014/main" id="{A98BA33B-D55C-7B73-4BC0-8E80381AD9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956A68-B2DC-5E95-2650-5C82A57799E6}"/>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1062801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A1C78D7-BE97-9F5B-6FD7-0907E9610353}"/>
              </a:ext>
            </a:extLst>
          </p:cNvPr>
          <p:cNvSpPr/>
          <p:nvPr userDrawn="1"/>
        </p:nvSpPr>
        <p:spPr>
          <a:xfrm>
            <a:off x="0" y="1644316"/>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round logo with a flag and a boat&#10;&#10;Description automatically generated">
            <a:extLst>
              <a:ext uri="{FF2B5EF4-FFF2-40B4-BE49-F238E27FC236}">
                <a16:creationId xmlns:a16="http://schemas.microsoft.com/office/drawing/2014/main" id="{D55D34AB-70D3-EF33-1B16-A570F6DF5B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
        <p:nvSpPr>
          <p:cNvPr id="2" name="Title 1">
            <a:extLst>
              <a:ext uri="{FF2B5EF4-FFF2-40B4-BE49-F238E27FC236}">
                <a16:creationId xmlns:a16="http://schemas.microsoft.com/office/drawing/2014/main" id="{1CF029B1-633F-923F-C310-1570EC6519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4F67C3-C7C4-02A0-7AAC-ABFE8811BF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533775-81F7-6AEC-B782-249985DED8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0E6239-ADC7-3245-1E4A-6D852FC59A66}"/>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6" name="Footer Placeholder 5">
            <a:extLst>
              <a:ext uri="{FF2B5EF4-FFF2-40B4-BE49-F238E27FC236}">
                <a16:creationId xmlns:a16="http://schemas.microsoft.com/office/drawing/2014/main" id="{D001172A-0D28-AC02-9423-9B1DAE00B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04A55F-6227-4F69-F4FD-27EFE68C9F3A}"/>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10093175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4F4D397-A233-6483-1614-C8BB12EDB3E1}"/>
              </a:ext>
            </a:extLst>
          </p:cNvPr>
          <p:cNvSpPr/>
          <p:nvPr userDrawn="1"/>
        </p:nvSpPr>
        <p:spPr>
          <a:xfrm>
            <a:off x="0" y="1644316"/>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round logo with a flag and a boat&#10;&#10;Description automatically generated">
            <a:extLst>
              <a:ext uri="{FF2B5EF4-FFF2-40B4-BE49-F238E27FC236}">
                <a16:creationId xmlns:a16="http://schemas.microsoft.com/office/drawing/2014/main" id="{C6024853-BDE5-A913-430F-7805911429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
        <p:nvSpPr>
          <p:cNvPr id="2" name="Title 1">
            <a:extLst>
              <a:ext uri="{FF2B5EF4-FFF2-40B4-BE49-F238E27FC236}">
                <a16:creationId xmlns:a16="http://schemas.microsoft.com/office/drawing/2014/main" id="{2174E502-D780-8AB9-0D8A-8C9B895BF3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7949C7-1777-B965-33B4-D7E8473F8B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558296-321B-9212-1327-8D1CBD9410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1AA16F-7FCE-96A2-B884-C17ABB11DBB9}"/>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6" name="Footer Placeholder 5">
            <a:extLst>
              <a:ext uri="{FF2B5EF4-FFF2-40B4-BE49-F238E27FC236}">
                <a16:creationId xmlns:a16="http://schemas.microsoft.com/office/drawing/2014/main" id="{262737D6-6939-A2AB-D8A9-1D05DCE987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DF5C76-C5F3-C11F-867B-9F373EB6D266}"/>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868258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A17FE-8337-5977-2D74-E63022BE2770}"/>
              </a:ext>
            </a:extLst>
          </p:cNvPr>
          <p:cNvSpPr/>
          <p:nvPr userDrawn="1"/>
        </p:nvSpPr>
        <p:spPr>
          <a:xfrm>
            <a:off x="0" y="1644316"/>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round logo with a flag and a boat&#10;&#10;Description automatically generated">
            <a:extLst>
              <a:ext uri="{FF2B5EF4-FFF2-40B4-BE49-F238E27FC236}">
                <a16:creationId xmlns:a16="http://schemas.microsoft.com/office/drawing/2014/main" id="{89D6F456-1458-2C5B-8A57-46253245F0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
        <p:nvSpPr>
          <p:cNvPr id="2" name="Title 1">
            <a:extLst>
              <a:ext uri="{FF2B5EF4-FFF2-40B4-BE49-F238E27FC236}">
                <a16:creationId xmlns:a16="http://schemas.microsoft.com/office/drawing/2014/main" id="{BA7AA3E5-37A3-67FF-6A8F-97F2E55697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D9B56D-E093-D915-5AC0-3DD1E871C6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C46BA-2312-AD37-D0CF-E25E573ED04D}"/>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5" name="Footer Placeholder 4">
            <a:extLst>
              <a:ext uri="{FF2B5EF4-FFF2-40B4-BE49-F238E27FC236}">
                <a16:creationId xmlns:a16="http://schemas.microsoft.com/office/drawing/2014/main" id="{2E77275C-7B06-7B1D-33E4-6876A48CC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55F1FD-2230-FFB1-15A9-018357AB36FC}"/>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2057368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7086-6240-9E70-DBB8-C45E61B3F35E}"/>
              </a:ext>
            </a:extLst>
          </p:cNvPr>
          <p:cNvSpPr>
            <a:spLocks noGrp="1"/>
          </p:cNvSpPr>
          <p:nvPr>
            <p:ph type="ctrTitle"/>
          </p:nvPr>
        </p:nvSpPr>
        <p:spPr>
          <a:xfrm>
            <a:off x="1524000" y="2036763"/>
            <a:ext cx="9144000" cy="2387600"/>
          </a:xfrm>
        </p:spPr>
        <p:txBody>
          <a:bodyPr anchor="b"/>
          <a:lstStyle>
            <a:lvl1pPr algn="ctr">
              <a:defRPr sz="6000">
                <a:latin typeface="Trebuchet MS" panose="020B070302020209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6651DE49-5970-56A7-7986-78F97D7B2243}"/>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5" name="Footer Placeholder 4">
            <a:extLst>
              <a:ext uri="{FF2B5EF4-FFF2-40B4-BE49-F238E27FC236}">
                <a16:creationId xmlns:a16="http://schemas.microsoft.com/office/drawing/2014/main" id="{26D19C6D-0694-8E66-58A7-7696E780E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C68B66-30E5-5C74-B215-A15491CF2AFA}"/>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19017000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8A2C45-F9D5-717D-07BB-6021BE2DA80F}"/>
              </a:ext>
            </a:extLst>
          </p:cNvPr>
          <p:cNvSpPr/>
          <p:nvPr userDrawn="1"/>
        </p:nvSpPr>
        <p:spPr>
          <a:xfrm>
            <a:off x="0" y="1644316"/>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round logo with a flag and a boat&#10;&#10;Description automatically generated">
            <a:extLst>
              <a:ext uri="{FF2B5EF4-FFF2-40B4-BE49-F238E27FC236}">
                <a16:creationId xmlns:a16="http://schemas.microsoft.com/office/drawing/2014/main" id="{C998C8BB-100A-1441-5858-FBEAA7BA40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
        <p:nvSpPr>
          <p:cNvPr id="2" name="Vertical Title 1">
            <a:extLst>
              <a:ext uri="{FF2B5EF4-FFF2-40B4-BE49-F238E27FC236}">
                <a16:creationId xmlns:a16="http://schemas.microsoft.com/office/drawing/2014/main" id="{819B1216-0A9D-FEF7-C5E1-6A2AB5628B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29EFF3-6A02-CEF4-78BF-AEF4217DD7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DA24F4-44A0-866A-6458-38A2037B5380}"/>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5" name="Footer Placeholder 4">
            <a:extLst>
              <a:ext uri="{FF2B5EF4-FFF2-40B4-BE49-F238E27FC236}">
                <a16:creationId xmlns:a16="http://schemas.microsoft.com/office/drawing/2014/main" id="{FE58F3DC-AFC9-A8B5-DEFB-0EC44CFF1E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58870B-1279-02DA-4774-61EDA2CE605A}"/>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4092964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CC3356A-BA0B-2DFC-1212-5579193A9276}"/>
              </a:ext>
            </a:extLst>
          </p:cNvPr>
          <p:cNvSpPr>
            <a:spLocks noGrp="1"/>
          </p:cNvSpPr>
          <p:nvPr>
            <p:ph type="dt" sz="half" idx="10"/>
          </p:nvPr>
        </p:nvSpPr>
        <p:spPr/>
        <p:txBody>
          <a:bodyPr/>
          <a:lstStyle/>
          <a:p>
            <a:fld id="{321777E7-DFA6-9E47-877D-5F9B9B62FEC3}" type="datetimeFigureOut">
              <a:rPr lang="en-US" smtClean="0"/>
              <a:pPr/>
              <a:t>4/3/2025</a:t>
            </a:fld>
            <a:endParaRPr lang="en-US"/>
          </a:p>
        </p:txBody>
      </p:sp>
      <p:sp>
        <p:nvSpPr>
          <p:cNvPr id="4" name="Footer Placeholder 3">
            <a:extLst>
              <a:ext uri="{FF2B5EF4-FFF2-40B4-BE49-F238E27FC236}">
                <a16:creationId xmlns:a16="http://schemas.microsoft.com/office/drawing/2014/main" id="{368E6E43-0594-9F97-B272-A2F8FC74E0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E770D2-6B0B-D359-6883-A311F4F31668}"/>
              </a:ext>
            </a:extLst>
          </p:cNvPr>
          <p:cNvSpPr>
            <a:spLocks noGrp="1"/>
          </p:cNvSpPr>
          <p:nvPr>
            <p:ph type="sldNum" sz="quarter" idx="12"/>
          </p:nvPr>
        </p:nvSpPr>
        <p:spPr/>
        <p:txBody>
          <a:bodyPr/>
          <a:lstStyle/>
          <a:p>
            <a:fld id="{498F4BBE-3170-7141-B11F-32DC9B535B0E}" type="slidenum">
              <a:rPr lang="en-US" smtClean="0"/>
              <a:pPr/>
              <a:t>‹#›</a:t>
            </a:fld>
            <a:endParaRPr lang="en-US"/>
          </a:p>
        </p:txBody>
      </p:sp>
      <p:sp>
        <p:nvSpPr>
          <p:cNvPr id="6" name="Picture Placeholder 7">
            <a:extLst>
              <a:ext uri="{FF2B5EF4-FFF2-40B4-BE49-F238E27FC236}">
                <a16:creationId xmlns:a16="http://schemas.microsoft.com/office/drawing/2014/main" id="{8961CDD9-59B0-C401-3267-55E35812423B}"/>
              </a:ext>
            </a:extLst>
          </p:cNvPr>
          <p:cNvSpPr>
            <a:spLocks noGrp="1"/>
          </p:cNvSpPr>
          <p:nvPr>
            <p:ph type="pic" sz="quarter" idx="13"/>
          </p:nvPr>
        </p:nvSpPr>
        <p:spPr>
          <a:xfrm>
            <a:off x="0" y="-47812"/>
            <a:ext cx="4287838" cy="6905812"/>
          </a:xfrm>
        </p:spPr>
        <p:txBody>
          <a:bodyPr/>
          <a:lstStyle>
            <a:lvl1pPr>
              <a:defRPr b="0" i="0">
                <a:latin typeface="Lato" panose="020F0502020204030203" pitchFamily="34" charset="77"/>
              </a:defRPr>
            </a:lvl1pPr>
          </a:lstStyle>
          <a:p>
            <a:r>
              <a:rPr lang="en-US"/>
              <a:t>Click icon to add picture</a:t>
            </a:r>
          </a:p>
        </p:txBody>
      </p:sp>
      <p:sp>
        <p:nvSpPr>
          <p:cNvPr id="7" name="Title 3">
            <a:extLst>
              <a:ext uri="{FF2B5EF4-FFF2-40B4-BE49-F238E27FC236}">
                <a16:creationId xmlns:a16="http://schemas.microsoft.com/office/drawing/2014/main" id="{40E7F3BC-1E2D-8128-35C0-C25B0261530C}"/>
              </a:ext>
            </a:extLst>
          </p:cNvPr>
          <p:cNvSpPr>
            <a:spLocks noGrp="1"/>
          </p:cNvSpPr>
          <p:nvPr>
            <p:ph type="title" hasCustomPrompt="1"/>
          </p:nvPr>
        </p:nvSpPr>
        <p:spPr>
          <a:xfrm>
            <a:off x="4845921" y="203661"/>
            <a:ext cx="6844735" cy="1325563"/>
          </a:xfrm>
        </p:spPr>
        <p:txBody>
          <a:bodyPr>
            <a:normAutofit/>
          </a:bodyPr>
          <a:lstStyle>
            <a:lvl1pPr marL="0" algn="l" defTabSz="914400" rtl="0" eaLnBrk="1" latinLnBrk="0" hangingPunct="1">
              <a:lnSpc>
                <a:spcPct val="90000"/>
              </a:lnSpc>
              <a:spcBef>
                <a:spcPct val="0"/>
              </a:spcBef>
              <a:buNone/>
              <a:defRPr lang="en-US" sz="4000" b="0" i="0" kern="1200" dirty="0">
                <a:solidFill>
                  <a:srgbClr val="140F3C"/>
                </a:solidFill>
                <a:latin typeface="Trebuchet MS" panose="020B0703020202090204" pitchFamily="34" charset="0"/>
                <a:ea typeface="+mj-ea"/>
                <a:cs typeface="+mj-cs"/>
              </a:defRPr>
            </a:lvl1pPr>
          </a:lstStyle>
          <a:p>
            <a:r>
              <a:rPr lang="en-US"/>
              <a:t>Title Placeholder</a:t>
            </a:r>
          </a:p>
        </p:txBody>
      </p:sp>
      <p:sp>
        <p:nvSpPr>
          <p:cNvPr id="8" name="Text Placeholder 15">
            <a:extLst>
              <a:ext uri="{FF2B5EF4-FFF2-40B4-BE49-F238E27FC236}">
                <a16:creationId xmlns:a16="http://schemas.microsoft.com/office/drawing/2014/main" id="{67E514E6-E45E-54CD-043C-9E78C76A7D30}"/>
              </a:ext>
            </a:extLst>
          </p:cNvPr>
          <p:cNvSpPr>
            <a:spLocks noGrp="1"/>
          </p:cNvSpPr>
          <p:nvPr>
            <p:ph type="body" sz="quarter" idx="14" hasCustomPrompt="1"/>
          </p:nvPr>
        </p:nvSpPr>
        <p:spPr>
          <a:xfrm>
            <a:off x="6336235" y="2120332"/>
            <a:ext cx="5087139" cy="506150"/>
          </a:xfrm>
        </p:spPr>
        <p:txBody>
          <a:bodyPr>
            <a:noAutofit/>
          </a:bodyPr>
          <a:lstStyle>
            <a:lvl1pPr marL="0" indent="0" algn="l">
              <a:buNone/>
              <a:defRPr sz="1400" b="0" i="0">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a:t>
            </a:r>
            <a:r>
              <a:rPr lang="en-US" err="1"/>
              <a:t>enim</a:t>
            </a:r>
            <a:r>
              <a:rPr lang="en-US"/>
              <a:t> ad minim </a:t>
            </a:r>
            <a:r>
              <a:rPr lang="en-US" err="1"/>
              <a:t>veniam</a:t>
            </a:r>
            <a:r>
              <a:rPr lang="en-US"/>
              <a:t>]</a:t>
            </a:r>
          </a:p>
        </p:txBody>
      </p:sp>
      <p:sp>
        <p:nvSpPr>
          <p:cNvPr id="9" name="Text Placeholder 15">
            <a:extLst>
              <a:ext uri="{FF2B5EF4-FFF2-40B4-BE49-F238E27FC236}">
                <a16:creationId xmlns:a16="http://schemas.microsoft.com/office/drawing/2014/main" id="{5A1251F4-E1DE-B39C-3ECE-31F4E3B4CA27}"/>
              </a:ext>
            </a:extLst>
          </p:cNvPr>
          <p:cNvSpPr>
            <a:spLocks noGrp="1"/>
          </p:cNvSpPr>
          <p:nvPr>
            <p:ph type="body" sz="quarter" idx="15" hasCustomPrompt="1"/>
          </p:nvPr>
        </p:nvSpPr>
        <p:spPr>
          <a:xfrm>
            <a:off x="6336235" y="3689173"/>
            <a:ext cx="5087139" cy="506150"/>
          </a:xfrm>
        </p:spPr>
        <p:txBody>
          <a:bodyPr>
            <a:noAutofit/>
          </a:bodyPr>
          <a:lstStyle>
            <a:lvl1pPr marL="0" indent="0" algn="l">
              <a:buNone/>
              <a:defRPr sz="1400" b="0" i="0">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a:t>
            </a:r>
            <a:r>
              <a:rPr lang="en-US" err="1"/>
              <a:t>enim</a:t>
            </a:r>
            <a:r>
              <a:rPr lang="en-US"/>
              <a:t> ad minim </a:t>
            </a:r>
            <a:r>
              <a:rPr lang="en-US" err="1"/>
              <a:t>veniam</a:t>
            </a:r>
            <a:r>
              <a:rPr lang="en-US"/>
              <a:t>]</a:t>
            </a:r>
          </a:p>
        </p:txBody>
      </p:sp>
      <p:sp>
        <p:nvSpPr>
          <p:cNvPr id="10" name="Text Placeholder 15">
            <a:extLst>
              <a:ext uri="{FF2B5EF4-FFF2-40B4-BE49-F238E27FC236}">
                <a16:creationId xmlns:a16="http://schemas.microsoft.com/office/drawing/2014/main" id="{1033FFD8-993F-E8A5-FE15-B4D3CA31A5AA}"/>
              </a:ext>
            </a:extLst>
          </p:cNvPr>
          <p:cNvSpPr>
            <a:spLocks noGrp="1"/>
          </p:cNvSpPr>
          <p:nvPr>
            <p:ph type="body" sz="quarter" idx="16" hasCustomPrompt="1"/>
          </p:nvPr>
        </p:nvSpPr>
        <p:spPr>
          <a:xfrm>
            <a:off x="6336235" y="5262650"/>
            <a:ext cx="5087139" cy="506150"/>
          </a:xfrm>
        </p:spPr>
        <p:txBody>
          <a:bodyPr>
            <a:noAutofit/>
          </a:bodyPr>
          <a:lstStyle>
            <a:lvl1pPr marL="0" indent="0" algn="l">
              <a:buNone/>
              <a:defRPr sz="1400" b="0" i="0">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a:t>
            </a:r>
            <a:r>
              <a:rPr lang="en-US" err="1"/>
              <a:t>enim</a:t>
            </a:r>
            <a:r>
              <a:rPr lang="en-US"/>
              <a:t> ad minim </a:t>
            </a:r>
            <a:r>
              <a:rPr lang="en-US" err="1"/>
              <a:t>veniam</a:t>
            </a:r>
            <a:r>
              <a:rPr lang="en-US"/>
              <a:t>]</a:t>
            </a:r>
          </a:p>
        </p:txBody>
      </p:sp>
      <p:sp>
        <p:nvSpPr>
          <p:cNvPr id="11" name="Picture Placeholder 24">
            <a:extLst>
              <a:ext uri="{FF2B5EF4-FFF2-40B4-BE49-F238E27FC236}">
                <a16:creationId xmlns:a16="http://schemas.microsoft.com/office/drawing/2014/main" id="{E697C4B1-AF13-3201-427E-D31BCB58E35E}"/>
              </a:ext>
            </a:extLst>
          </p:cNvPr>
          <p:cNvSpPr>
            <a:spLocks noGrp="1"/>
          </p:cNvSpPr>
          <p:nvPr>
            <p:ph type="pic" sz="quarter" idx="17" hasCustomPrompt="1"/>
          </p:nvPr>
        </p:nvSpPr>
        <p:spPr>
          <a:xfrm>
            <a:off x="4831920" y="1696627"/>
            <a:ext cx="1353560" cy="1353559"/>
          </a:xfrm>
        </p:spPr>
        <p:txBody>
          <a:bodyPr>
            <a:normAutofit/>
          </a:bodyPr>
          <a:lstStyle>
            <a:lvl1pPr marL="0" indent="0" algn="ctr">
              <a:buNone/>
              <a:defRPr sz="1800" b="0" i="0">
                <a:latin typeface="Lato" panose="020F0502020204030203" pitchFamily="34" charset="77"/>
              </a:defRPr>
            </a:lvl1pPr>
          </a:lstStyle>
          <a:p>
            <a:br>
              <a:rPr lang="en-US"/>
            </a:br>
            <a:r>
              <a:rPr lang="en-US"/>
              <a:t>Copy &amp; paste icon here</a:t>
            </a:r>
          </a:p>
        </p:txBody>
      </p:sp>
      <p:sp>
        <p:nvSpPr>
          <p:cNvPr id="12" name="Picture Placeholder 24">
            <a:extLst>
              <a:ext uri="{FF2B5EF4-FFF2-40B4-BE49-F238E27FC236}">
                <a16:creationId xmlns:a16="http://schemas.microsoft.com/office/drawing/2014/main" id="{026C76E8-6AB5-2F51-FA02-53128178EDBD}"/>
              </a:ext>
            </a:extLst>
          </p:cNvPr>
          <p:cNvSpPr>
            <a:spLocks noGrp="1"/>
          </p:cNvSpPr>
          <p:nvPr>
            <p:ph type="pic" sz="quarter" idx="18" hasCustomPrompt="1"/>
          </p:nvPr>
        </p:nvSpPr>
        <p:spPr>
          <a:xfrm>
            <a:off x="4831920" y="3265468"/>
            <a:ext cx="1353560" cy="1353559"/>
          </a:xfrm>
        </p:spPr>
        <p:txBody>
          <a:bodyPr>
            <a:normAutofit/>
          </a:bodyPr>
          <a:lstStyle>
            <a:lvl1pPr marL="0" indent="0" algn="ctr">
              <a:buNone/>
              <a:defRPr sz="1800" b="0" i="0">
                <a:latin typeface="Lato" panose="020F0502020204030203" pitchFamily="34" charset="77"/>
              </a:defRPr>
            </a:lvl1pPr>
          </a:lstStyle>
          <a:p>
            <a:br>
              <a:rPr lang="en-US"/>
            </a:br>
            <a:r>
              <a:rPr lang="en-US"/>
              <a:t>Copy &amp; paste icon here</a:t>
            </a:r>
          </a:p>
        </p:txBody>
      </p:sp>
      <p:sp>
        <p:nvSpPr>
          <p:cNvPr id="13" name="Picture Placeholder 24">
            <a:extLst>
              <a:ext uri="{FF2B5EF4-FFF2-40B4-BE49-F238E27FC236}">
                <a16:creationId xmlns:a16="http://schemas.microsoft.com/office/drawing/2014/main" id="{86B5133A-48EE-B13C-22C0-8AEBA334C4DB}"/>
              </a:ext>
            </a:extLst>
          </p:cNvPr>
          <p:cNvSpPr>
            <a:spLocks noGrp="1"/>
          </p:cNvSpPr>
          <p:nvPr>
            <p:ph type="pic" sz="quarter" idx="19" hasCustomPrompt="1"/>
          </p:nvPr>
        </p:nvSpPr>
        <p:spPr>
          <a:xfrm>
            <a:off x="4831920" y="4834309"/>
            <a:ext cx="1353560" cy="1353559"/>
          </a:xfrm>
        </p:spPr>
        <p:txBody>
          <a:bodyPr>
            <a:normAutofit/>
          </a:bodyPr>
          <a:lstStyle>
            <a:lvl1pPr marL="0" indent="0" algn="ctr">
              <a:buNone/>
              <a:defRPr sz="1800" b="0" i="0">
                <a:latin typeface="Lato" panose="020F0502020204030203" pitchFamily="34" charset="77"/>
              </a:defRPr>
            </a:lvl1pPr>
          </a:lstStyle>
          <a:p>
            <a:br>
              <a:rPr lang="en-US"/>
            </a:br>
            <a:r>
              <a:rPr lang="en-US"/>
              <a:t>Copy &amp; paste icon here</a:t>
            </a:r>
          </a:p>
        </p:txBody>
      </p:sp>
    </p:spTree>
    <p:extLst>
      <p:ext uri="{BB962C8B-B14F-4D97-AF65-F5344CB8AC3E}">
        <p14:creationId xmlns:p14="http://schemas.microsoft.com/office/powerpoint/2010/main" val="3384160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82A297-73F4-0BF0-C745-D4FA61D9D760}"/>
              </a:ext>
            </a:extLst>
          </p:cNvPr>
          <p:cNvSpPr/>
          <p:nvPr userDrawn="1"/>
        </p:nvSpPr>
        <p:spPr>
          <a:xfrm>
            <a:off x="109291" y="1639137"/>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round logo with a flag and a boat&#10;&#10;Description automatically generated">
            <a:extLst>
              <a:ext uri="{FF2B5EF4-FFF2-40B4-BE49-F238E27FC236}">
                <a16:creationId xmlns:a16="http://schemas.microsoft.com/office/drawing/2014/main" id="{337A5626-8776-82BF-7EC4-C2AA50F7EC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
        <p:nvSpPr>
          <p:cNvPr id="3" name="Date Placeholder 2">
            <a:extLst>
              <a:ext uri="{FF2B5EF4-FFF2-40B4-BE49-F238E27FC236}">
                <a16:creationId xmlns:a16="http://schemas.microsoft.com/office/drawing/2014/main" id="{0EA8E0DE-0F7B-1562-696D-D8A4ECC42B0C}"/>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4" name="Footer Placeholder 3">
            <a:extLst>
              <a:ext uri="{FF2B5EF4-FFF2-40B4-BE49-F238E27FC236}">
                <a16:creationId xmlns:a16="http://schemas.microsoft.com/office/drawing/2014/main" id="{3A29CDFD-8AB3-82A3-B12B-1E7233AA7B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D3B438-CCF3-4C36-E491-96E7B162B110}"/>
              </a:ext>
            </a:extLst>
          </p:cNvPr>
          <p:cNvSpPr>
            <a:spLocks noGrp="1"/>
          </p:cNvSpPr>
          <p:nvPr>
            <p:ph type="sldNum" sz="quarter" idx="12"/>
          </p:nvPr>
        </p:nvSpPr>
        <p:spPr/>
        <p:txBody>
          <a:bodyPr/>
          <a:lstStyle/>
          <a:p>
            <a:fld id="{498F4BBE-3170-7141-B11F-32DC9B535B0E}" type="slidenum">
              <a:rPr lang="en-US" smtClean="0"/>
              <a:t>‹#›</a:t>
            </a:fld>
            <a:endParaRPr lang="en-US"/>
          </a:p>
        </p:txBody>
      </p:sp>
      <p:sp>
        <p:nvSpPr>
          <p:cNvPr id="8" name="TextBox 7">
            <a:extLst>
              <a:ext uri="{FF2B5EF4-FFF2-40B4-BE49-F238E27FC236}">
                <a16:creationId xmlns:a16="http://schemas.microsoft.com/office/drawing/2014/main" id="{8C9E188C-A982-285E-FCFD-0F40499317FC}"/>
              </a:ext>
            </a:extLst>
          </p:cNvPr>
          <p:cNvSpPr txBox="1"/>
          <p:nvPr userDrawn="1"/>
        </p:nvSpPr>
        <p:spPr>
          <a:xfrm>
            <a:off x="838200" y="618133"/>
            <a:ext cx="6100174" cy="769441"/>
          </a:xfrm>
          <a:prstGeom prst="rect">
            <a:avLst/>
          </a:prstGeom>
          <a:noFill/>
        </p:spPr>
        <p:txBody>
          <a:bodyPr wrap="square">
            <a:spAutoFit/>
          </a:bodyPr>
          <a:lstStyle/>
          <a:p>
            <a:r>
              <a:rPr lang="en-US" sz="4400">
                <a:latin typeface="Trebuchet MS" panose="020B0703020202090204" pitchFamily="34" charset="0"/>
              </a:rPr>
              <a:t>Contact</a:t>
            </a:r>
          </a:p>
        </p:txBody>
      </p:sp>
      <p:sp>
        <p:nvSpPr>
          <p:cNvPr id="13" name="Picture Placeholder 12">
            <a:extLst>
              <a:ext uri="{FF2B5EF4-FFF2-40B4-BE49-F238E27FC236}">
                <a16:creationId xmlns:a16="http://schemas.microsoft.com/office/drawing/2014/main" id="{58D387DE-D3E6-1880-F80B-77D3BD451BE1}"/>
              </a:ext>
            </a:extLst>
          </p:cNvPr>
          <p:cNvSpPr>
            <a:spLocks noGrp="1"/>
          </p:cNvSpPr>
          <p:nvPr>
            <p:ph type="pic" sz="quarter" idx="15"/>
          </p:nvPr>
        </p:nvSpPr>
        <p:spPr>
          <a:xfrm>
            <a:off x="838200" y="1828800"/>
            <a:ext cx="3630612" cy="3630613"/>
          </a:xfrm>
        </p:spPr>
        <p:txBody>
          <a:bodyPr/>
          <a:lstStyle/>
          <a:p>
            <a:endParaRPr lang="en-US"/>
          </a:p>
        </p:txBody>
      </p:sp>
      <p:sp>
        <p:nvSpPr>
          <p:cNvPr id="14" name="Rectangle 13">
            <a:extLst>
              <a:ext uri="{FF2B5EF4-FFF2-40B4-BE49-F238E27FC236}">
                <a16:creationId xmlns:a16="http://schemas.microsoft.com/office/drawing/2014/main" id="{8B686DD2-E6C3-5BC8-275E-47FFADDB6BB4}"/>
              </a:ext>
            </a:extLst>
          </p:cNvPr>
          <p:cNvSpPr/>
          <p:nvPr userDrawn="1"/>
        </p:nvSpPr>
        <p:spPr>
          <a:xfrm>
            <a:off x="4468812" y="2227505"/>
            <a:ext cx="7723188" cy="2833201"/>
          </a:xfrm>
          <a:prstGeom prst="rect">
            <a:avLst/>
          </a:prstGeom>
          <a:solidFill>
            <a:srgbClr val="1F30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5">
            <a:extLst>
              <a:ext uri="{FF2B5EF4-FFF2-40B4-BE49-F238E27FC236}">
                <a16:creationId xmlns:a16="http://schemas.microsoft.com/office/drawing/2014/main" id="{BCC956D3-9085-FD09-DE9C-9F3250359B8F}"/>
              </a:ext>
            </a:extLst>
          </p:cNvPr>
          <p:cNvSpPr>
            <a:spLocks noGrp="1"/>
          </p:cNvSpPr>
          <p:nvPr>
            <p:ph type="body" sz="quarter" idx="14" hasCustomPrompt="1"/>
          </p:nvPr>
        </p:nvSpPr>
        <p:spPr>
          <a:xfrm>
            <a:off x="4895061" y="2597655"/>
            <a:ext cx="5087139" cy="506150"/>
          </a:xfrm>
        </p:spPr>
        <p:txBody>
          <a:bodyPr>
            <a:noAutofit/>
          </a:bodyPr>
          <a:lstStyle>
            <a:lvl1pPr marL="0" indent="0" algn="l">
              <a:buNone/>
              <a:defRPr sz="3200" b="0" i="0">
                <a:solidFill>
                  <a:srgbClr val="2CAEE4"/>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15" name="Text Placeholder 15">
            <a:extLst>
              <a:ext uri="{FF2B5EF4-FFF2-40B4-BE49-F238E27FC236}">
                <a16:creationId xmlns:a16="http://schemas.microsoft.com/office/drawing/2014/main" id="{B01EDEA3-6015-5C5A-0E9D-E8EE1829D373}"/>
              </a:ext>
            </a:extLst>
          </p:cNvPr>
          <p:cNvSpPr>
            <a:spLocks noGrp="1"/>
          </p:cNvSpPr>
          <p:nvPr>
            <p:ph type="body" sz="quarter" idx="16" hasCustomPrompt="1"/>
          </p:nvPr>
        </p:nvSpPr>
        <p:spPr>
          <a:xfrm>
            <a:off x="4895060" y="3245477"/>
            <a:ext cx="7144906" cy="506150"/>
          </a:xfrm>
        </p:spPr>
        <p:txBody>
          <a:bodyPr>
            <a:noAutofit/>
          </a:bodyPr>
          <a:lstStyle>
            <a:lvl1pPr marL="0" indent="0" algn="l">
              <a:buNone/>
              <a:defRPr sz="2000" b="1" i="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 placeholder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a:t>
            </a:r>
            <a:r>
              <a:rPr lang="en-US" err="1"/>
              <a:t>enim</a:t>
            </a:r>
            <a:r>
              <a:rPr lang="en-US"/>
              <a:t> ad minim </a:t>
            </a:r>
            <a:r>
              <a:rPr lang="en-US" err="1"/>
              <a:t>veniam</a:t>
            </a:r>
            <a:r>
              <a:rPr lang="en-US"/>
              <a:t>]</a:t>
            </a:r>
          </a:p>
        </p:txBody>
      </p:sp>
      <p:pic>
        <p:nvPicPr>
          <p:cNvPr id="16" name="Picture 15">
            <a:extLst>
              <a:ext uri="{FF2B5EF4-FFF2-40B4-BE49-F238E27FC236}">
                <a16:creationId xmlns:a16="http://schemas.microsoft.com/office/drawing/2014/main" id="{37A6A393-3752-6D6E-5A27-AC5F685E2F8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61432" y="4132135"/>
            <a:ext cx="569768" cy="569768"/>
          </a:xfrm>
          <a:prstGeom prst="rect">
            <a:avLst/>
          </a:prstGeom>
        </p:spPr>
      </p:pic>
      <p:pic>
        <p:nvPicPr>
          <p:cNvPr id="17" name="Picture 16">
            <a:extLst>
              <a:ext uri="{FF2B5EF4-FFF2-40B4-BE49-F238E27FC236}">
                <a16:creationId xmlns:a16="http://schemas.microsoft.com/office/drawing/2014/main" id="{B84C01E2-8F17-5D09-56BB-6B35D4584C6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27803" y="4132135"/>
            <a:ext cx="569768" cy="569768"/>
          </a:xfrm>
          <a:prstGeom prst="rect">
            <a:avLst/>
          </a:prstGeom>
        </p:spPr>
      </p:pic>
      <p:pic>
        <p:nvPicPr>
          <p:cNvPr id="18" name="Picture 17">
            <a:extLst>
              <a:ext uri="{FF2B5EF4-FFF2-40B4-BE49-F238E27FC236}">
                <a16:creationId xmlns:a16="http://schemas.microsoft.com/office/drawing/2014/main" id="{F2E0EC54-80B2-18FA-836D-171CA3FFDDF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895061" y="4126956"/>
            <a:ext cx="569768" cy="569768"/>
          </a:xfrm>
          <a:prstGeom prst="rect">
            <a:avLst/>
          </a:prstGeom>
        </p:spPr>
      </p:pic>
      <p:sp>
        <p:nvSpPr>
          <p:cNvPr id="19" name="Text Placeholder 15">
            <a:extLst>
              <a:ext uri="{FF2B5EF4-FFF2-40B4-BE49-F238E27FC236}">
                <a16:creationId xmlns:a16="http://schemas.microsoft.com/office/drawing/2014/main" id="{3584073A-CBE4-25F5-AE56-C24C5E458254}"/>
              </a:ext>
            </a:extLst>
          </p:cNvPr>
          <p:cNvSpPr>
            <a:spLocks noGrp="1"/>
          </p:cNvSpPr>
          <p:nvPr>
            <p:ph type="body" sz="quarter" idx="17" hasCustomPrompt="1"/>
          </p:nvPr>
        </p:nvSpPr>
        <p:spPr>
          <a:xfrm>
            <a:off x="5520962" y="4275473"/>
            <a:ext cx="1464087" cy="265213"/>
          </a:xfrm>
        </p:spPr>
        <p:txBody>
          <a:bodyPr>
            <a:noAutofit/>
          </a:bodyPr>
          <a:lstStyle>
            <a:lvl1pPr marL="0" indent="0" algn="l">
              <a:buNone/>
              <a:defRPr sz="1400" b="0" i="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XXX.XXX.XXXX</a:t>
            </a:r>
          </a:p>
        </p:txBody>
      </p:sp>
      <p:sp>
        <p:nvSpPr>
          <p:cNvPr id="20" name="Text Placeholder 15">
            <a:extLst>
              <a:ext uri="{FF2B5EF4-FFF2-40B4-BE49-F238E27FC236}">
                <a16:creationId xmlns:a16="http://schemas.microsoft.com/office/drawing/2014/main" id="{0F30FE23-C73A-2A26-D256-6156FE255DCD}"/>
              </a:ext>
            </a:extLst>
          </p:cNvPr>
          <p:cNvSpPr>
            <a:spLocks noGrp="1"/>
          </p:cNvSpPr>
          <p:nvPr>
            <p:ph type="body" sz="quarter" idx="18" hasCustomPrompt="1"/>
          </p:nvPr>
        </p:nvSpPr>
        <p:spPr>
          <a:xfrm>
            <a:off x="7793789" y="4275473"/>
            <a:ext cx="1464087" cy="265213"/>
          </a:xfrm>
        </p:spPr>
        <p:txBody>
          <a:bodyPr>
            <a:noAutofit/>
          </a:bodyPr>
          <a:lstStyle>
            <a:lvl1pPr marL="0" indent="0" algn="l">
              <a:buNone/>
              <a:defRPr sz="1400" b="0" i="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XXX@eac.gov</a:t>
            </a:r>
            <a:endParaRPr lang="en-US"/>
          </a:p>
        </p:txBody>
      </p:sp>
      <p:sp>
        <p:nvSpPr>
          <p:cNvPr id="21" name="Text Placeholder 15">
            <a:extLst>
              <a:ext uri="{FF2B5EF4-FFF2-40B4-BE49-F238E27FC236}">
                <a16:creationId xmlns:a16="http://schemas.microsoft.com/office/drawing/2014/main" id="{ECB5763D-5E82-31F1-CC65-45632381121C}"/>
              </a:ext>
            </a:extLst>
          </p:cNvPr>
          <p:cNvSpPr>
            <a:spLocks noGrp="1"/>
          </p:cNvSpPr>
          <p:nvPr>
            <p:ph type="body" sz="quarter" idx="19" hasCustomPrompt="1"/>
          </p:nvPr>
        </p:nvSpPr>
        <p:spPr>
          <a:xfrm>
            <a:off x="10058817" y="4275473"/>
            <a:ext cx="1464087" cy="265213"/>
          </a:xfrm>
        </p:spPr>
        <p:txBody>
          <a:bodyPr>
            <a:noAutofit/>
          </a:bodyPr>
          <a:lstStyle>
            <a:lvl1pPr marL="0" indent="0" algn="l">
              <a:buNone/>
              <a:defRPr sz="1400" b="0" i="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XXXXXX</a:t>
            </a:r>
          </a:p>
        </p:txBody>
      </p:sp>
    </p:spTree>
    <p:extLst>
      <p:ext uri="{BB962C8B-B14F-4D97-AF65-F5344CB8AC3E}">
        <p14:creationId xmlns:p14="http://schemas.microsoft.com/office/powerpoint/2010/main" val="3560631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82A297-73F4-0BF0-C745-D4FA61D9D760}"/>
              </a:ext>
            </a:extLst>
          </p:cNvPr>
          <p:cNvSpPr/>
          <p:nvPr userDrawn="1"/>
        </p:nvSpPr>
        <p:spPr>
          <a:xfrm>
            <a:off x="109291" y="1639137"/>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round logo with a flag and a boat&#10;&#10;Description automatically generated">
            <a:extLst>
              <a:ext uri="{FF2B5EF4-FFF2-40B4-BE49-F238E27FC236}">
                <a16:creationId xmlns:a16="http://schemas.microsoft.com/office/drawing/2014/main" id="{337A5626-8776-82BF-7EC4-C2AA50F7EC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
        <p:nvSpPr>
          <p:cNvPr id="3" name="Date Placeholder 2">
            <a:extLst>
              <a:ext uri="{FF2B5EF4-FFF2-40B4-BE49-F238E27FC236}">
                <a16:creationId xmlns:a16="http://schemas.microsoft.com/office/drawing/2014/main" id="{0EA8E0DE-0F7B-1562-696D-D8A4ECC42B0C}"/>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4" name="Footer Placeholder 3">
            <a:extLst>
              <a:ext uri="{FF2B5EF4-FFF2-40B4-BE49-F238E27FC236}">
                <a16:creationId xmlns:a16="http://schemas.microsoft.com/office/drawing/2014/main" id="{3A29CDFD-8AB3-82A3-B12B-1E7233AA7B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D3B438-CCF3-4C36-E491-96E7B162B110}"/>
              </a:ext>
            </a:extLst>
          </p:cNvPr>
          <p:cNvSpPr>
            <a:spLocks noGrp="1"/>
          </p:cNvSpPr>
          <p:nvPr>
            <p:ph type="sldNum" sz="quarter" idx="12"/>
          </p:nvPr>
        </p:nvSpPr>
        <p:spPr/>
        <p:txBody>
          <a:bodyPr/>
          <a:lstStyle/>
          <a:p>
            <a:fld id="{498F4BBE-3170-7141-B11F-32DC9B535B0E}" type="slidenum">
              <a:rPr lang="en-US" smtClean="0"/>
              <a:t>‹#›</a:t>
            </a:fld>
            <a:endParaRPr lang="en-US"/>
          </a:p>
        </p:txBody>
      </p:sp>
      <p:sp>
        <p:nvSpPr>
          <p:cNvPr id="8" name="TextBox 7">
            <a:extLst>
              <a:ext uri="{FF2B5EF4-FFF2-40B4-BE49-F238E27FC236}">
                <a16:creationId xmlns:a16="http://schemas.microsoft.com/office/drawing/2014/main" id="{8C9E188C-A982-285E-FCFD-0F40499317FC}"/>
              </a:ext>
            </a:extLst>
          </p:cNvPr>
          <p:cNvSpPr txBox="1"/>
          <p:nvPr userDrawn="1"/>
        </p:nvSpPr>
        <p:spPr>
          <a:xfrm>
            <a:off x="838200" y="618133"/>
            <a:ext cx="6100174" cy="769441"/>
          </a:xfrm>
          <a:prstGeom prst="rect">
            <a:avLst/>
          </a:prstGeom>
          <a:noFill/>
        </p:spPr>
        <p:txBody>
          <a:bodyPr wrap="square">
            <a:spAutoFit/>
          </a:bodyPr>
          <a:lstStyle/>
          <a:p>
            <a:r>
              <a:rPr lang="en-US" sz="4400">
                <a:latin typeface="Trebuchet MS" panose="020B0703020202090204" pitchFamily="34" charset="0"/>
              </a:rPr>
              <a:t>Contact</a:t>
            </a:r>
          </a:p>
        </p:txBody>
      </p:sp>
      <p:sp>
        <p:nvSpPr>
          <p:cNvPr id="14" name="Rectangle 13">
            <a:extLst>
              <a:ext uri="{FF2B5EF4-FFF2-40B4-BE49-F238E27FC236}">
                <a16:creationId xmlns:a16="http://schemas.microsoft.com/office/drawing/2014/main" id="{8B686DD2-E6C3-5BC8-275E-47FFADDB6BB4}"/>
              </a:ext>
            </a:extLst>
          </p:cNvPr>
          <p:cNvSpPr/>
          <p:nvPr userDrawn="1"/>
        </p:nvSpPr>
        <p:spPr>
          <a:xfrm>
            <a:off x="4773976" y="-57150"/>
            <a:ext cx="7418023" cy="6671925"/>
          </a:xfrm>
          <a:prstGeom prst="rect">
            <a:avLst/>
          </a:prstGeom>
          <a:solidFill>
            <a:srgbClr val="1F30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5">
            <a:extLst>
              <a:ext uri="{FF2B5EF4-FFF2-40B4-BE49-F238E27FC236}">
                <a16:creationId xmlns:a16="http://schemas.microsoft.com/office/drawing/2014/main" id="{BCC956D3-9085-FD09-DE9C-9F3250359B8F}"/>
              </a:ext>
            </a:extLst>
          </p:cNvPr>
          <p:cNvSpPr>
            <a:spLocks noGrp="1"/>
          </p:cNvSpPr>
          <p:nvPr>
            <p:ph type="body" sz="quarter" idx="14" hasCustomPrompt="1"/>
          </p:nvPr>
        </p:nvSpPr>
        <p:spPr>
          <a:xfrm>
            <a:off x="838200" y="1934023"/>
            <a:ext cx="3478577" cy="1370272"/>
          </a:xfrm>
        </p:spPr>
        <p:txBody>
          <a:bodyPr>
            <a:noAutofit/>
          </a:bodyPr>
          <a:lstStyle>
            <a:lvl1pPr marL="0" indent="0" algn="l">
              <a:buNone/>
              <a:defRPr sz="4800" b="0" i="0">
                <a:solidFill>
                  <a:srgbClr val="2CAEE4"/>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9" name="Rectangle 8">
            <a:extLst>
              <a:ext uri="{FF2B5EF4-FFF2-40B4-BE49-F238E27FC236}">
                <a16:creationId xmlns:a16="http://schemas.microsoft.com/office/drawing/2014/main" id="{91F0D868-EB77-2C1F-0CE2-6CB6CD504153}"/>
              </a:ext>
            </a:extLst>
          </p:cNvPr>
          <p:cNvSpPr/>
          <p:nvPr userDrawn="1"/>
        </p:nvSpPr>
        <p:spPr>
          <a:xfrm>
            <a:off x="6404656" y="2893491"/>
            <a:ext cx="5787343" cy="771650"/>
          </a:xfrm>
          <a:prstGeom prst="rect">
            <a:avLst/>
          </a:prstGeom>
          <a:solidFill>
            <a:srgbClr val="CD1F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5">
            <a:extLst>
              <a:ext uri="{FF2B5EF4-FFF2-40B4-BE49-F238E27FC236}">
                <a16:creationId xmlns:a16="http://schemas.microsoft.com/office/drawing/2014/main" id="{B01EDEA3-6015-5C5A-0E9D-E8EE1829D373}"/>
              </a:ext>
            </a:extLst>
          </p:cNvPr>
          <p:cNvSpPr>
            <a:spLocks noGrp="1"/>
          </p:cNvSpPr>
          <p:nvPr>
            <p:ph type="body" sz="quarter" idx="16" hasCustomPrompt="1"/>
          </p:nvPr>
        </p:nvSpPr>
        <p:spPr>
          <a:xfrm>
            <a:off x="838200" y="3553705"/>
            <a:ext cx="3078707" cy="1550557"/>
          </a:xfrm>
        </p:spPr>
        <p:txBody>
          <a:bodyPr>
            <a:noAutofit/>
          </a:bodyPr>
          <a:lstStyle>
            <a:lvl1pPr marL="0" indent="0" algn="l">
              <a:buNone/>
              <a:defRPr sz="2000" b="1" i="0">
                <a:solidFill>
                  <a:srgbClr val="1F3063"/>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 placeholder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a:t>
            </a:r>
            <a:r>
              <a:rPr lang="en-US" err="1"/>
              <a:t>enim</a:t>
            </a:r>
            <a:r>
              <a:rPr lang="en-US"/>
              <a:t> ad minim </a:t>
            </a:r>
            <a:r>
              <a:rPr lang="en-US" err="1"/>
              <a:t>veniam</a:t>
            </a:r>
            <a:r>
              <a:rPr lang="en-US"/>
              <a:t>]</a:t>
            </a:r>
          </a:p>
        </p:txBody>
      </p:sp>
      <p:pic>
        <p:nvPicPr>
          <p:cNvPr id="16" name="Picture 15">
            <a:extLst>
              <a:ext uri="{FF2B5EF4-FFF2-40B4-BE49-F238E27FC236}">
                <a16:creationId xmlns:a16="http://schemas.microsoft.com/office/drawing/2014/main" id="{37A6A393-3752-6D6E-5A27-AC5F685E2F8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25565" y="2596870"/>
            <a:ext cx="1338870" cy="1338870"/>
          </a:xfrm>
          <a:prstGeom prst="rect">
            <a:avLst/>
          </a:prstGeom>
        </p:spPr>
      </p:pic>
      <p:sp>
        <p:nvSpPr>
          <p:cNvPr id="2" name="Rectangle 1">
            <a:extLst>
              <a:ext uri="{FF2B5EF4-FFF2-40B4-BE49-F238E27FC236}">
                <a16:creationId xmlns:a16="http://schemas.microsoft.com/office/drawing/2014/main" id="{8471D71C-3848-F868-5123-181448D9EAE0}"/>
              </a:ext>
            </a:extLst>
          </p:cNvPr>
          <p:cNvSpPr/>
          <p:nvPr userDrawn="1"/>
        </p:nvSpPr>
        <p:spPr>
          <a:xfrm>
            <a:off x="6404656" y="1121632"/>
            <a:ext cx="5787343" cy="771650"/>
          </a:xfrm>
          <a:prstGeom prst="rect">
            <a:avLst/>
          </a:prstGeom>
          <a:solidFill>
            <a:srgbClr val="CD1F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BEEBC00-946F-2300-3BD3-64386278C932}"/>
              </a:ext>
            </a:extLst>
          </p:cNvPr>
          <p:cNvSpPr/>
          <p:nvPr userDrawn="1"/>
        </p:nvSpPr>
        <p:spPr>
          <a:xfrm>
            <a:off x="6404656" y="4639954"/>
            <a:ext cx="5787343" cy="771650"/>
          </a:xfrm>
          <a:prstGeom prst="rect">
            <a:avLst/>
          </a:prstGeom>
          <a:solidFill>
            <a:srgbClr val="CD1F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84C01E2-8F17-5D09-56BB-6B35D4584C6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25566" y="4354718"/>
            <a:ext cx="1338869" cy="1338869"/>
          </a:xfrm>
          <a:prstGeom prst="rect">
            <a:avLst/>
          </a:prstGeom>
        </p:spPr>
      </p:pic>
      <p:pic>
        <p:nvPicPr>
          <p:cNvPr id="18" name="Picture 17">
            <a:extLst>
              <a:ext uri="{FF2B5EF4-FFF2-40B4-BE49-F238E27FC236}">
                <a16:creationId xmlns:a16="http://schemas.microsoft.com/office/drawing/2014/main" id="{F2E0EC54-80B2-18FA-836D-171CA3FFDDF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425565" y="837023"/>
            <a:ext cx="1340869" cy="1340869"/>
          </a:xfrm>
          <a:prstGeom prst="rect">
            <a:avLst/>
          </a:prstGeom>
        </p:spPr>
      </p:pic>
      <p:sp>
        <p:nvSpPr>
          <p:cNvPr id="19" name="Text Placeholder 15">
            <a:extLst>
              <a:ext uri="{FF2B5EF4-FFF2-40B4-BE49-F238E27FC236}">
                <a16:creationId xmlns:a16="http://schemas.microsoft.com/office/drawing/2014/main" id="{3584073A-CBE4-25F5-AE56-C24C5E458254}"/>
              </a:ext>
            </a:extLst>
          </p:cNvPr>
          <p:cNvSpPr>
            <a:spLocks noGrp="1"/>
          </p:cNvSpPr>
          <p:nvPr>
            <p:ph type="body" sz="quarter" idx="17" hasCustomPrompt="1"/>
          </p:nvPr>
        </p:nvSpPr>
        <p:spPr>
          <a:xfrm>
            <a:off x="7038130" y="1337441"/>
            <a:ext cx="2268119" cy="340031"/>
          </a:xfrm>
        </p:spPr>
        <p:txBody>
          <a:bodyPr>
            <a:noAutofit/>
          </a:bodyPr>
          <a:lstStyle>
            <a:lvl1pPr marL="0" indent="0" algn="l">
              <a:buNone/>
              <a:defRPr sz="2000" b="0" i="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XXX.XXX.XXXX</a:t>
            </a:r>
          </a:p>
        </p:txBody>
      </p:sp>
      <p:sp>
        <p:nvSpPr>
          <p:cNvPr id="20" name="Text Placeholder 15">
            <a:extLst>
              <a:ext uri="{FF2B5EF4-FFF2-40B4-BE49-F238E27FC236}">
                <a16:creationId xmlns:a16="http://schemas.microsoft.com/office/drawing/2014/main" id="{0F30FE23-C73A-2A26-D256-6156FE255DCD}"/>
              </a:ext>
            </a:extLst>
          </p:cNvPr>
          <p:cNvSpPr>
            <a:spLocks noGrp="1"/>
          </p:cNvSpPr>
          <p:nvPr>
            <p:ph type="body" sz="quarter" idx="18" hasCustomPrompt="1"/>
          </p:nvPr>
        </p:nvSpPr>
        <p:spPr>
          <a:xfrm>
            <a:off x="7038130" y="3100912"/>
            <a:ext cx="1983874" cy="340031"/>
          </a:xfrm>
        </p:spPr>
        <p:txBody>
          <a:bodyPr>
            <a:noAutofit/>
          </a:bodyPr>
          <a:lstStyle>
            <a:lvl1pPr marL="0" indent="0" algn="l">
              <a:buNone/>
              <a:defRPr sz="2000" b="0" i="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XXX@eac.gov</a:t>
            </a:r>
            <a:endParaRPr lang="en-US"/>
          </a:p>
        </p:txBody>
      </p:sp>
      <p:sp>
        <p:nvSpPr>
          <p:cNvPr id="21" name="Text Placeholder 15">
            <a:extLst>
              <a:ext uri="{FF2B5EF4-FFF2-40B4-BE49-F238E27FC236}">
                <a16:creationId xmlns:a16="http://schemas.microsoft.com/office/drawing/2014/main" id="{ECB5763D-5E82-31F1-CC65-45632381121C}"/>
              </a:ext>
            </a:extLst>
          </p:cNvPr>
          <p:cNvSpPr>
            <a:spLocks noGrp="1"/>
          </p:cNvSpPr>
          <p:nvPr>
            <p:ph type="body" sz="quarter" idx="19" hasCustomPrompt="1"/>
          </p:nvPr>
        </p:nvSpPr>
        <p:spPr>
          <a:xfrm>
            <a:off x="7038130" y="4872017"/>
            <a:ext cx="1464087" cy="265213"/>
          </a:xfrm>
        </p:spPr>
        <p:txBody>
          <a:bodyPr>
            <a:noAutofit/>
          </a:bodyPr>
          <a:lstStyle>
            <a:lvl1pPr marL="0" indent="0" algn="l">
              <a:buNone/>
              <a:defRPr sz="2000" b="0" i="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XXXXXX</a:t>
            </a:r>
          </a:p>
        </p:txBody>
      </p:sp>
    </p:spTree>
    <p:extLst>
      <p:ext uri="{BB962C8B-B14F-4D97-AF65-F5344CB8AC3E}">
        <p14:creationId xmlns:p14="http://schemas.microsoft.com/office/powerpoint/2010/main" val="2445274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104D8-5065-B259-5E58-45856A0A3AC0}"/>
              </a:ext>
            </a:extLst>
          </p:cNvPr>
          <p:cNvSpPr txBox="1">
            <a:spLocks/>
          </p:cNvSpPr>
          <p:nvPr userDrawn="1"/>
        </p:nvSpPr>
        <p:spPr>
          <a:xfrm>
            <a:off x="4831919" y="247650"/>
            <a:ext cx="6858737" cy="1009650"/>
          </a:xfrm>
          <a:prstGeom prst="rect">
            <a:avLst/>
          </a:prstGeom>
          <a:gradFill flip="none" rotWithShape="1">
            <a:gsLst>
              <a:gs pos="96000">
                <a:srgbClr val="345EA2"/>
              </a:gs>
              <a:gs pos="100000">
                <a:srgbClr val="1F3063"/>
              </a:gs>
              <a:gs pos="82000">
                <a:schemeClr val="accent1">
                  <a:lumMod val="57000"/>
                </a:schemeClr>
              </a:gs>
            </a:gsLst>
            <a:path path="circle">
              <a:fillToRect l="50000" t="130000" r="50000" b="-30000"/>
            </a:path>
            <a:tileRect/>
          </a:gra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4400" b="1" i="0" kern="1200" dirty="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3" name="Date Placeholder 2">
            <a:extLst>
              <a:ext uri="{FF2B5EF4-FFF2-40B4-BE49-F238E27FC236}">
                <a16:creationId xmlns:a16="http://schemas.microsoft.com/office/drawing/2014/main" id="{3CC3356A-BA0B-2DFC-1212-5579193A9276}"/>
              </a:ext>
            </a:extLst>
          </p:cNvPr>
          <p:cNvSpPr>
            <a:spLocks noGrp="1"/>
          </p:cNvSpPr>
          <p:nvPr>
            <p:ph type="dt" sz="half" idx="10"/>
          </p:nvPr>
        </p:nvSpPr>
        <p:spPr/>
        <p:txBody>
          <a:bodyPr/>
          <a:lstStyle/>
          <a:p>
            <a:fld id="{321777E7-DFA6-9E47-877D-5F9B9B62FEC3}" type="datetimeFigureOut">
              <a:rPr lang="en-US" smtClean="0"/>
              <a:pPr/>
              <a:t>4/3/2025</a:t>
            </a:fld>
            <a:endParaRPr lang="en-US"/>
          </a:p>
        </p:txBody>
      </p:sp>
      <p:sp>
        <p:nvSpPr>
          <p:cNvPr id="4" name="Footer Placeholder 3">
            <a:extLst>
              <a:ext uri="{FF2B5EF4-FFF2-40B4-BE49-F238E27FC236}">
                <a16:creationId xmlns:a16="http://schemas.microsoft.com/office/drawing/2014/main" id="{368E6E43-0594-9F97-B272-A2F8FC74E0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E770D2-6B0B-D359-6883-A311F4F31668}"/>
              </a:ext>
            </a:extLst>
          </p:cNvPr>
          <p:cNvSpPr>
            <a:spLocks noGrp="1"/>
          </p:cNvSpPr>
          <p:nvPr>
            <p:ph type="sldNum" sz="quarter" idx="12"/>
          </p:nvPr>
        </p:nvSpPr>
        <p:spPr/>
        <p:txBody>
          <a:bodyPr/>
          <a:lstStyle/>
          <a:p>
            <a:fld id="{498F4BBE-3170-7141-B11F-32DC9B535B0E}" type="slidenum">
              <a:rPr lang="en-US" smtClean="0"/>
              <a:pPr/>
              <a:t>‹#›</a:t>
            </a:fld>
            <a:endParaRPr lang="en-US"/>
          </a:p>
        </p:txBody>
      </p:sp>
      <p:sp>
        <p:nvSpPr>
          <p:cNvPr id="6" name="Picture Placeholder 7">
            <a:extLst>
              <a:ext uri="{FF2B5EF4-FFF2-40B4-BE49-F238E27FC236}">
                <a16:creationId xmlns:a16="http://schemas.microsoft.com/office/drawing/2014/main" id="{8961CDD9-59B0-C401-3267-55E35812423B}"/>
              </a:ext>
            </a:extLst>
          </p:cNvPr>
          <p:cNvSpPr>
            <a:spLocks noGrp="1"/>
          </p:cNvSpPr>
          <p:nvPr>
            <p:ph type="pic" sz="quarter" idx="13"/>
          </p:nvPr>
        </p:nvSpPr>
        <p:spPr>
          <a:xfrm>
            <a:off x="0" y="-47812"/>
            <a:ext cx="4287838" cy="6905812"/>
          </a:xfrm>
        </p:spPr>
        <p:txBody>
          <a:bodyPr/>
          <a:lstStyle>
            <a:lvl1pPr>
              <a:defRPr b="0" i="0">
                <a:latin typeface="Lato" panose="020F0502020204030203" pitchFamily="34" charset="77"/>
              </a:defRPr>
            </a:lvl1pPr>
          </a:lstStyle>
          <a:p>
            <a:r>
              <a:rPr lang="en-US"/>
              <a:t>Click icon to add picture</a:t>
            </a:r>
          </a:p>
        </p:txBody>
      </p:sp>
      <p:sp>
        <p:nvSpPr>
          <p:cNvPr id="7" name="Title 3">
            <a:extLst>
              <a:ext uri="{FF2B5EF4-FFF2-40B4-BE49-F238E27FC236}">
                <a16:creationId xmlns:a16="http://schemas.microsoft.com/office/drawing/2014/main" id="{40E7F3BC-1E2D-8128-35C0-C25B0261530C}"/>
              </a:ext>
            </a:extLst>
          </p:cNvPr>
          <p:cNvSpPr>
            <a:spLocks noGrp="1"/>
          </p:cNvSpPr>
          <p:nvPr>
            <p:ph type="title" hasCustomPrompt="1"/>
          </p:nvPr>
        </p:nvSpPr>
        <p:spPr>
          <a:xfrm>
            <a:off x="4845921" y="203661"/>
            <a:ext cx="6844735" cy="1325563"/>
          </a:xfrm>
        </p:spPr>
        <p:txBody>
          <a:bodyPr>
            <a:normAutofit/>
          </a:bodyPr>
          <a:lstStyle>
            <a:lvl1pPr marL="0" algn="l" defTabSz="914400" rtl="0" eaLnBrk="1" latinLnBrk="0" hangingPunct="1">
              <a:lnSpc>
                <a:spcPct val="90000"/>
              </a:lnSpc>
              <a:spcBef>
                <a:spcPct val="0"/>
              </a:spcBef>
              <a:buNone/>
              <a:defRPr lang="en-US" sz="4000" b="0" i="0" kern="1200" dirty="0">
                <a:solidFill>
                  <a:schemeClr val="bg1"/>
                </a:solidFill>
                <a:latin typeface="Trebuchet MS" panose="020B0703020202090204" pitchFamily="34" charset="0"/>
                <a:ea typeface="+mj-ea"/>
                <a:cs typeface="+mj-cs"/>
              </a:defRPr>
            </a:lvl1pPr>
          </a:lstStyle>
          <a:p>
            <a:r>
              <a:rPr lang="en-US"/>
              <a:t>Title Placeholder</a:t>
            </a:r>
          </a:p>
        </p:txBody>
      </p:sp>
      <p:sp>
        <p:nvSpPr>
          <p:cNvPr id="8" name="Text Placeholder 15">
            <a:extLst>
              <a:ext uri="{FF2B5EF4-FFF2-40B4-BE49-F238E27FC236}">
                <a16:creationId xmlns:a16="http://schemas.microsoft.com/office/drawing/2014/main" id="{67E514E6-E45E-54CD-043C-9E78C76A7D30}"/>
              </a:ext>
            </a:extLst>
          </p:cNvPr>
          <p:cNvSpPr>
            <a:spLocks noGrp="1"/>
          </p:cNvSpPr>
          <p:nvPr>
            <p:ph type="body" sz="quarter" idx="14" hasCustomPrompt="1"/>
          </p:nvPr>
        </p:nvSpPr>
        <p:spPr>
          <a:xfrm>
            <a:off x="6336235" y="2120332"/>
            <a:ext cx="5087139" cy="506150"/>
          </a:xfrm>
        </p:spPr>
        <p:txBody>
          <a:bodyPr>
            <a:noAutofit/>
          </a:bodyPr>
          <a:lstStyle>
            <a:lvl1pPr marL="0" indent="0" algn="l">
              <a:buNone/>
              <a:defRPr sz="1400" b="0" i="0">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a:t>
            </a:r>
            <a:r>
              <a:rPr lang="en-US" err="1"/>
              <a:t>enim</a:t>
            </a:r>
            <a:r>
              <a:rPr lang="en-US"/>
              <a:t> ad minim </a:t>
            </a:r>
            <a:r>
              <a:rPr lang="en-US" err="1"/>
              <a:t>veniam</a:t>
            </a:r>
            <a:r>
              <a:rPr lang="en-US"/>
              <a:t>]</a:t>
            </a:r>
          </a:p>
        </p:txBody>
      </p:sp>
      <p:sp>
        <p:nvSpPr>
          <p:cNvPr id="9" name="Text Placeholder 15">
            <a:extLst>
              <a:ext uri="{FF2B5EF4-FFF2-40B4-BE49-F238E27FC236}">
                <a16:creationId xmlns:a16="http://schemas.microsoft.com/office/drawing/2014/main" id="{5A1251F4-E1DE-B39C-3ECE-31F4E3B4CA27}"/>
              </a:ext>
            </a:extLst>
          </p:cNvPr>
          <p:cNvSpPr>
            <a:spLocks noGrp="1"/>
          </p:cNvSpPr>
          <p:nvPr>
            <p:ph type="body" sz="quarter" idx="15" hasCustomPrompt="1"/>
          </p:nvPr>
        </p:nvSpPr>
        <p:spPr>
          <a:xfrm>
            <a:off x="6336235" y="3689173"/>
            <a:ext cx="5087139" cy="506150"/>
          </a:xfrm>
        </p:spPr>
        <p:txBody>
          <a:bodyPr>
            <a:noAutofit/>
          </a:bodyPr>
          <a:lstStyle>
            <a:lvl1pPr marL="0" indent="0" algn="l">
              <a:buNone/>
              <a:defRPr sz="1400" b="0" i="0">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a:t>
            </a:r>
            <a:r>
              <a:rPr lang="en-US" err="1"/>
              <a:t>enim</a:t>
            </a:r>
            <a:r>
              <a:rPr lang="en-US"/>
              <a:t> ad minim </a:t>
            </a:r>
            <a:r>
              <a:rPr lang="en-US" err="1"/>
              <a:t>veniam</a:t>
            </a:r>
            <a:r>
              <a:rPr lang="en-US"/>
              <a:t>]</a:t>
            </a:r>
          </a:p>
        </p:txBody>
      </p:sp>
      <p:sp>
        <p:nvSpPr>
          <p:cNvPr id="10" name="Text Placeholder 15">
            <a:extLst>
              <a:ext uri="{FF2B5EF4-FFF2-40B4-BE49-F238E27FC236}">
                <a16:creationId xmlns:a16="http://schemas.microsoft.com/office/drawing/2014/main" id="{1033FFD8-993F-E8A5-FE15-B4D3CA31A5AA}"/>
              </a:ext>
            </a:extLst>
          </p:cNvPr>
          <p:cNvSpPr>
            <a:spLocks noGrp="1"/>
          </p:cNvSpPr>
          <p:nvPr>
            <p:ph type="body" sz="quarter" idx="16" hasCustomPrompt="1"/>
          </p:nvPr>
        </p:nvSpPr>
        <p:spPr>
          <a:xfrm>
            <a:off x="6336235" y="5262650"/>
            <a:ext cx="5087139" cy="506150"/>
          </a:xfrm>
        </p:spPr>
        <p:txBody>
          <a:bodyPr>
            <a:noAutofit/>
          </a:bodyPr>
          <a:lstStyle>
            <a:lvl1pPr marL="0" indent="0" algn="l">
              <a:buNone/>
              <a:defRPr sz="1400" b="0" i="0">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a:t>
            </a:r>
            <a:r>
              <a:rPr lang="en-US" err="1"/>
              <a:t>enim</a:t>
            </a:r>
            <a:r>
              <a:rPr lang="en-US"/>
              <a:t> ad minim </a:t>
            </a:r>
            <a:r>
              <a:rPr lang="en-US" err="1"/>
              <a:t>veniam</a:t>
            </a:r>
            <a:r>
              <a:rPr lang="en-US"/>
              <a:t>]</a:t>
            </a:r>
          </a:p>
        </p:txBody>
      </p:sp>
      <p:sp>
        <p:nvSpPr>
          <p:cNvPr id="11" name="Picture Placeholder 24">
            <a:extLst>
              <a:ext uri="{FF2B5EF4-FFF2-40B4-BE49-F238E27FC236}">
                <a16:creationId xmlns:a16="http://schemas.microsoft.com/office/drawing/2014/main" id="{E697C4B1-AF13-3201-427E-D31BCB58E35E}"/>
              </a:ext>
            </a:extLst>
          </p:cNvPr>
          <p:cNvSpPr>
            <a:spLocks noGrp="1"/>
          </p:cNvSpPr>
          <p:nvPr>
            <p:ph type="pic" sz="quarter" idx="17" hasCustomPrompt="1"/>
          </p:nvPr>
        </p:nvSpPr>
        <p:spPr>
          <a:xfrm>
            <a:off x="4831920" y="1696627"/>
            <a:ext cx="1353560" cy="1353559"/>
          </a:xfrm>
        </p:spPr>
        <p:txBody>
          <a:bodyPr>
            <a:normAutofit/>
          </a:bodyPr>
          <a:lstStyle>
            <a:lvl1pPr marL="0" indent="0" algn="ctr">
              <a:buNone/>
              <a:defRPr sz="1800" b="0" i="0">
                <a:latin typeface="Lato" panose="020F0502020204030203" pitchFamily="34" charset="77"/>
              </a:defRPr>
            </a:lvl1pPr>
          </a:lstStyle>
          <a:p>
            <a:br>
              <a:rPr lang="en-US"/>
            </a:br>
            <a:r>
              <a:rPr lang="en-US"/>
              <a:t>Copy &amp; paste icon here</a:t>
            </a:r>
          </a:p>
        </p:txBody>
      </p:sp>
      <p:sp>
        <p:nvSpPr>
          <p:cNvPr id="12" name="Picture Placeholder 24">
            <a:extLst>
              <a:ext uri="{FF2B5EF4-FFF2-40B4-BE49-F238E27FC236}">
                <a16:creationId xmlns:a16="http://schemas.microsoft.com/office/drawing/2014/main" id="{026C76E8-6AB5-2F51-FA02-53128178EDBD}"/>
              </a:ext>
            </a:extLst>
          </p:cNvPr>
          <p:cNvSpPr>
            <a:spLocks noGrp="1"/>
          </p:cNvSpPr>
          <p:nvPr>
            <p:ph type="pic" sz="quarter" idx="18" hasCustomPrompt="1"/>
          </p:nvPr>
        </p:nvSpPr>
        <p:spPr>
          <a:xfrm>
            <a:off x="4831920" y="3265468"/>
            <a:ext cx="1353560" cy="1353559"/>
          </a:xfrm>
        </p:spPr>
        <p:txBody>
          <a:bodyPr>
            <a:normAutofit/>
          </a:bodyPr>
          <a:lstStyle>
            <a:lvl1pPr marL="0" indent="0" algn="ctr">
              <a:buNone/>
              <a:defRPr sz="1800" b="0" i="0">
                <a:latin typeface="Lato" panose="020F0502020204030203" pitchFamily="34" charset="77"/>
              </a:defRPr>
            </a:lvl1pPr>
          </a:lstStyle>
          <a:p>
            <a:br>
              <a:rPr lang="en-US"/>
            </a:br>
            <a:r>
              <a:rPr lang="en-US"/>
              <a:t>Copy &amp; paste icon here</a:t>
            </a:r>
          </a:p>
        </p:txBody>
      </p:sp>
      <p:sp>
        <p:nvSpPr>
          <p:cNvPr id="13" name="Picture Placeholder 24">
            <a:extLst>
              <a:ext uri="{FF2B5EF4-FFF2-40B4-BE49-F238E27FC236}">
                <a16:creationId xmlns:a16="http://schemas.microsoft.com/office/drawing/2014/main" id="{86B5133A-48EE-B13C-22C0-8AEBA334C4DB}"/>
              </a:ext>
            </a:extLst>
          </p:cNvPr>
          <p:cNvSpPr>
            <a:spLocks noGrp="1"/>
          </p:cNvSpPr>
          <p:nvPr>
            <p:ph type="pic" sz="quarter" idx="19" hasCustomPrompt="1"/>
          </p:nvPr>
        </p:nvSpPr>
        <p:spPr>
          <a:xfrm>
            <a:off x="4831920" y="4834309"/>
            <a:ext cx="1353560" cy="1353559"/>
          </a:xfrm>
        </p:spPr>
        <p:txBody>
          <a:bodyPr>
            <a:normAutofit/>
          </a:bodyPr>
          <a:lstStyle>
            <a:lvl1pPr marL="0" indent="0" algn="ctr">
              <a:buNone/>
              <a:defRPr sz="1800" b="0" i="0">
                <a:latin typeface="Lato" panose="020F0502020204030203" pitchFamily="34" charset="77"/>
              </a:defRPr>
            </a:lvl1pPr>
          </a:lstStyle>
          <a:p>
            <a:br>
              <a:rPr lang="en-US"/>
            </a:br>
            <a:r>
              <a:rPr lang="en-US"/>
              <a:t>Copy &amp; paste icon here</a:t>
            </a:r>
          </a:p>
        </p:txBody>
      </p:sp>
    </p:spTree>
    <p:extLst>
      <p:ext uri="{BB962C8B-B14F-4D97-AF65-F5344CB8AC3E}">
        <p14:creationId xmlns:p14="http://schemas.microsoft.com/office/powerpoint/2010/main" val="3384160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82A297-73F4-0BF0-C745-D4FA61D9D760}"/>
              </a:ext>
            </a:extLst>
          </p:cNvPr>
          <p:cNvSpPr/>
          <p:nvPr userDrawn="1"/>
        </p:nvSpPr>
        <p:spPr>
          <a:xfrm>
            <a:off x="109291" y="1639137"/>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round logo with a flag and a boat&#10;&#10;Description automatically generated">
            <a:extLst>
              <a:ext uri="{FF2B5EF4-FFF2-40B4-BE49-F238E27FC236}">
                <a16:creationId xmlns:a16="http://schemas.microsoft.com/office/drawing/2014/main" id="{337A5626-8776-82BF-7EC4-C2AA50F7EC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
        <p:nvSpPr>
          <p:cNvPr id="3" name="Date Placeholder 2">
            <a:extLst>
              <a:ext uri="{FF2B5EF4-FFF2-40B4-BE49-F238E27FC236}">
                <a16:creationId xmlns:a16="http://schemas.microsoft.com/office/drawing/2014/main" id="{0EA8E0DE-0F7B-1562-696D-D8A4ECC42B0C}"/>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4" name="Footer Placeholder 3">
            <a:extLst>
              <a:ext uri="{FF2B5EF4-FFF2-40B4-BE49-F238E27FC236}">
                <a16:creationId xmlns:a16="http://schemas.microsoft.com/office/drawing/2014/main" id="{3A29CDFD-8AB3-82A3-B12B-1E7233AA7B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D3B438-CCF3-4C36-E491-96E7B162B110}"/>
              </a:ext>
            </a:extLst>
          </p:cNvPr>
          <p:cNvSpPr>
            <a:spLocks noGrp="1"/>
          </p:cNvSpPr>
          <p:nvPr>
            <p:ph type="sldNum" sz="quarter" idx="12"/>
          </p:nvPr>
        </p:nvSpPr>
        <p:spPr/>
        <p:txBody>
          <a:bodyPr/>
          <a:lstStyle/>
          <a:p>
            <a:fld id="{498F4BBE-3170-7141-B11F-32DC9B535B0E}" type="slidenum">
              <a:rPr lang="en-US" smtClean="0"/>
              <a:t>‹#›</a:t>
            </a:fld>
            <a:endParaRPr lang="en-US"/>
          </a:p>
        </p:txBody>
      </p:sp>
      <p:sp>
        <p:nvSpPr>
          <p:cNvPr id="13" name="Picture Placeholder 12">
            <a:extLst>
              <a:ext uri="{FF2B5EF4-FFF2-40B4-BE49-F238E27FC236}">
                <a16:creationId xmlns:a16="http://schemas.microsoft.com/office/drawing/2014/main" id="{58D387DE-D3E6-1880-F80B-77D3BD451BE1}"/>
              </a:ext>
            </a:extLst>
          </p:cNvPr>
          <p:cNvSpPr>
            <a:spLocks noGrp="1"/>
          </p:cNvSpPr>
          <p:nvPr>
            <p:ph type="pic" sz="quarter" idx="15"/>
          </p:nvPr>
        </p:nvSpPr>
        <p:spPr>
          <a:xfrm>
            <a:off x="838200" y="1828800"/>
            <a:ext cx="3630612" cy="3630613"/>
          </a:xfrm>
        </p:spPr>
        <p:txBody>
          <a:bodyPr/>
          <a:lstStyle/>
          <a:p>
            <a:endParaRPr lang="en-US"/>
          </a:p>
        </p:txBody>
      </p:sp>
      <p:sp>
        <p:nvSpPr>
          <p:cNvPr id="14" name="Rectangle 13">
            <a:extLst>
              <a:ext uri="{FF2B5EF4-FFF2-40B4-BE49-F238E27FC236}">
                <a16:creationId xmlns:a16="http://schemas.microsoft.com/office/drawing/2014/main" id="{8B686DD2-E6C3-5BC8-275E-47FFADDB6BB4}"/>
              </a:ext>
            </a:extLst>
          </p:cNvPr>
          <p:cNvSpPr/>
          <p:nvPr userDrawn="1"/>
        </p:nvSpPr>
        <p:spPr>
          <a:xfrm>
            <a:off x="4468812" y="2227505"/>
            <a:ext cx="7723188" cy="2833201"/>
          </a:xfrm>
          <a:prstGeom prst="rect">
            <a:avLst/>
          </a:prstGeom>
          <a:solidFill>
            <a:srgbClr val="1F30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5">
            <a:extLst>
              <a:ext uri="{FF2B5EF4-FFF2-40B4-BE49-F238E27FC236}">
                <a16:creationId xmlns:a16="http://schemas.microsoft.com/office/drawing/2014/main" id="{BCC956D3-9085-FD09-DE9C-9F3250359B8F}"/>
              </a:ext>
            </a:extLst>
          </p:cNvPr>
          <p:cNvSpPr>
            <a:spLocks noGrp="1"/>
          </p:cNvSpPr>
          <p:nvPr>
            <p:ph type="body" sz="quarter" idx="14" hasCustomPrompt="1"/>
          </p:nvPr>
        </p:nvSpPr>
        <p:spPr>
          <a:xfrm>
            <a:off x="4895061" y="2597655"/>
            <a:ext cx="5087139" cy="506150"/>
          </a:xfrm>
        </p:spPr>
        <p:txBody>
          <a:bodyPr>
            <a:noAutofit/>
          </a:bodyPr>
          <a:lstStyle>
            <a:lvl1pPr marL="0" indent="0" algn="l">
              <a:buNone/>
              <a:defRPr sz="3200" b="0" i="0">
                <a:solidFill>
                  <a:srgbClr val="2CAEE4"/>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15" name="Text Placeholder 15">
            <a:extLst>
              <a:ext uri="{FF2B5EF4-FFF2-40B4-BE49-F238E27FC236}">
                <a16:creationId xmlns:a16="http://schemas.microsoft.com/office/drawing/2014/main" id="{B01EDEA3-6015-5C5A-0E9D-E8EE1829D373}"/>
              </a:ext>
            </a:extLst>
          </p:cNvPr>
          <p:cNvSpPr>
            <a:spLocks noGrp="1"/>
          </p:cNvSpPr>
          <p:nvPr>
            <p:ph type="body" sz="quarter" idx="16" hasCustomPrompt="1"/>
          </p:nvPr>
        </p:nvSpPr>
        <p:spPr>
          <a:xfrm>
            <a:off x="4895060" y="3245477"/>
            <a:ext cx="7144906" cy="506150"/>
          </a:xfrm>
        </p:spPr>
        <p:txBody>
          <a:bodyPr>
            <a:noAutofit/>
          </a:bodyPr>
          <a:lstStyle>
            <a:lvl1pPr marL="0" indent="0" algn="l">
              <a:buNone/>
              <a:defRPr sz="2000" b="1" i="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 placeholder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a:t>
            </a:r>
            <a:r>
              <a:rPr lang="en-US" err="1"/>
              <a:t>enim</a:t>
            </a:r>
            <a:r>
              <a:rPr lang="en-US"/>
              <a:t> ad minim </a:t>
            </a:r>
            <a:r>
              <a:rPr lang="en-US" err="1"/>
              <a:t>veniam</a:t>
            </a:r>
            <a:r>
              <a:rPr lang="en-US"/>
              <a:t>]</a:t>
            </a:r>
          </a:p>
        </p:txBody>
      </p:sp>
      <p:pic>
        <p:nvPicPr>
          <p:cNvPr id="16" name="Picture 15">
            <a:extLst>
              <a:ext uri="{FF2B5EF4-FFF2-40B4-BE49-F238E27FC236}">
                <a16:creationId xmlns:a16="http://schemas.microsoft.com/office/drawing/2014/main" id="{37A6A393-3752-6D6E-5A27-AC5F685E2F8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61432" y="4132135"/>
            <a:ext cx="569768" cy="569768"/>
          </a:xfrm>
          <a:prstGeom prst="rect">
            <a:avLst/>
          </a:prstGeom>
        </p:spPr>
      </p:pic>
      <p:pic>
        <p:nvPicPr>
          <p:cNvPr id="17" name="Picture 16">
            <a:extLst>
              <a:ext uri="{FF2B5EF4-FFF2-40B4-BE49-F238E27FC236}">
                <a16:creationId xmlns:a16="http://schemas.microsoft.com/office/drawing/2014/main" id="{B84C01E2-8F17-5D09-56BB-6B35D4584C6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27803" y="4132135"/>
            <a:ext cx="569768" cy="569768"/>
          </a:xfrm>
          <a:prstGeom prst="rect">
            <a:avLst/>
          </a:prstGeom>
        </p:spPr>
      </p:pic>
      <p:pic>
        <p:nvPicPr>
          <p:cNvPr id="18" name="Picture 17">
            <a:extLst>
              <a:ext uri="{FF2B5EF4-FFF2-40B4-BE49-F238E27FC236}">
                <a16:creationId xmlns:a16="http://schemas.microsoft.com/office/drawing/2014/main" id="{F2E0EC54-80B2-18FA-836D-171CA3FFDDF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895061" y="4126956"/>
            <a:ext cx="569768" cy="569768"/>
          </a:xfrm>
          <a:prstGeom prst="rect">
            <a:avLst/>
          </a:prstGeom>
        </p:spPr>
      </p:pic>
      <p:sp>
        <p:nvSpPr>
          <p:cNvPr id="19" name="Text Placeholder 15">
            <a:extLst>
              <a:ext uri="{FF2B5EF4-FFF2-40B4-BE49-F238E27FC236}">
                <a16:creationId xmlns:a16="http://schemas.microsoft.com/office/drawing/2014/main" id="{3584073A-CBE4-25F5-AE56-C24C5E458254}"/>
              </a:ext>
            </a:extLst>
          </p:cNvPr>
          <p:cNvSpPr>
            <a:spLocks noGrp="1"/>
          </p:cNvSpPr>
          <p:nvPr>
            <p:ph type="body" sz="quarter" idx="17" hasCustomPrompt="1"/>
          </p:nvPr>
        </p:nvSpPr>
        <p:spPr>
          <a:xfrm>
            <a:off x="5520962" y="4275473"/>
            <a:ext cx="1464087" cy="265213"/>
          </a:xfrm>
        </p:spPr>
        <p:txBody>
          <a:bodyPr>
            <a:noAutofit/>
          </a:bodyPr>
          <a:lstStyle>
            <a:lvl1pPr marL="0" indent="0" algn="l">
              <a:buNone/>
              <a:defRPr sz="1400" b="0" i="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XXX.XXX.XXXX</a:t>
            </a:r>
          </a:p>
        </p:txBody>
      </p:sp>
      <p:sp>
        <p:nvSpPr>
          <p:cNvPr id="20" name="Text Placeholder 15">
            <a:extLst>
              <a:ext uri="{FF2B5EF4-FFF2-40B4-BE49-F238E27FC236}">
                <a16:creationId xmlns:a16="http://schemas.microsoft.com/office/drawing/2014/main" id="{0F30FE23-C73A-2A26-D256-6156FE255DCD}"/>
              </a:ext>
            </a:extLst>
          </p:cNvPr>
          <p:cNvSpPr>
            <a:spLocks noGrp="1"/>
          </p:cNvSpPr>
          <p:nvPr>
            <p:ph type="body" sz="quarter" idx="18" hasCustomPrompt="1"/>
          </p:nvPr>
        </p:nvSpPr>
        <p:spPr>
          <a:xfrm>
            <a:off x="7793789" y="4275473"/>
            <a:ext cx="1464087" cy="265213"/>
          </a:xfrm>
        </p:spPr>
        <p:txBody>
          <a:bodyPr>
            <a:noAutofit/>
          </a:bodyPr>
          <a:lstStyle>
            <a:lvl1pPr marL="0" indent="0" algn="l">
              <a:buNone/>
              <a:defRPr sz="1400" b="0" i="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XXX@eac.gov</a:t>
            </a:r>
            <a:endParaRPr lang="en-US"/>
          </a:p>
        </p:txBody>
      </p:sp>
      <p:sp>
        <p:nvSpPr>
          <p:cNvPr id="21" name="Text Placeholder 15">
            <a:extLst>
              <a:ext uri="{FF2B5EF4-FFF2-40B4-BE49-F238E27FC236}">
                <a16:creationId xmlns:a16="http://schemas.microsoft.com/office/drawing/2014/main" id="{ECB5763D-5E82-31F1-CC65-45632381121C}"/>
              </a:ext>
            </a:extLst>
          </p:cNvPr>
          <p:cNvSpPr>
            <a:spLocks noGrp="1"/>
          </p:cNvSpPr>
          <p:nvPr>
            <p:ph type="body" sz="quarter" idx="19" hasCustomPrompt="1"/>
          </p:nvPr>
        </p:nvSpPr>
        <p:spPr>
          <a:xfrm>
            <a:off x="10058817" y="4275473"/>
            <a:ext cx="1464087" cy="265213"/>
          </a:xfrm>
        </p:spPr>
        <p:txBody>
          <a:bodyPr>
            <a:noAutofit/>
          </a:bodyPr>
          <a:lstStyle>
            <a:lvl1pPr marL="0" indent="0" algn="l">
              <a:buNone/>
              <a:defRPr sz="1400" b="0" i="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XXXXXX</a:t>
            </a:r>
          </a:p>
        </p:txBody>
      </p:sp>
    </p:spTree>
    <p:extLst>
      <p:ext uri="{BB962C8B-B14F-4D97-AF65-F5344CB8AC3E}">
        <p14:creationId xmlns:p14="http://schemas.microsoft.com/office/powerpoint/2010/main" val="3560631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82A297-73F4-0BF0-C745-D4FA61D9D760}"/>
              </a:ext>
            </a:extLst>
          </p:cNvPr>
          <p:cNvSpPr/>
          <p:nvPr userDrawn="1"/>
        </p:nvSpPr>
        <p:spPr>
          <a:xfrm>
            <a:off x="109291" y="1639137"/>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round logo with a flag and a boat&#10;&#10;Description automatically generated">
            <a:extLst>
              <a:ext uri="{FF2B5EF4-FFF2-40B4-BE49-F238E27FC236}">
                <a16:creationId xmlns:a16="http://schemas.microsoft.com/office/drawing/2014/main" id="{337A5626-8776-82BF-7EC4-C2AA50F7EC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
        <p:nvSpPr>
          <p:cNvPr id="3" name="Date Placeholder 2">
            <a:extLst>
              <a:ext uri="{FF2B5EF4-FFF2-40B4-BE49-F238E27FC236}">
                <a16:creationId xmlns:a16="http://schemas.microsoft.com/office/drawing/2014/main" id="{0EA8E0DE-0F7B-1562-696D-D8A4ECC42B0C}"/>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4" name="Footer Placeholder 3">
            <a:extLst>
              <a:ext uri="{FF2B5EF4-FFF2-40B4-BE49-F238E27FC236}">
                <a16:creationId xmlns:a16="http://schemas.microsoft.com/office/drawing/2014/main" id="{3A29CDFD-8AB3-82A3-B12B-1E7233AA7B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D3B438-CCF3-4C36-E491-96E7B162B110}"/>
              </a:ext>
            </a:extLst>
          </p:cNvPr>
          <p:cNvSpPr>
            <a:spLocks noGrp="1"/>
          </p:cNvSpPr>
          <p:nvPr>
            <p:ph type="sldNum" sz="quarter" idx="12"/>
          </p:nvPr>
        </p:nvSpPr>
        <p:spPr/>
        <p:txBody>
          <a:bodyPr/>
          <a:lstStyle/>
          <a:p>
            <a:fld id="{498F4BBE-3170-7141-B11F-32DC9B535B0E}" type="slidenum">
              <a:rPr lang="en-US" smtClean="0"/>
              <a:t>‹#›</a:t>
            </a:fld>
            <a:endParaRPr lang="en-US"/>
          </a:p>
        </p:txBody>
      </p:sp>
      <p:sp>
        <p:nvSpPr>
          <p:cNvPr id="14" name="Rectangle 13">
            <a:extLst>
              <a:ext uri="{FF2B5EF4-FFF2-40B4-BE49-F238E27FC236}">
                <a16:creationId xmlns:a16="http://schemas.microsoft.com/office/drawing/2014/main" id="{8B686DD2-E6C3-5BC8-275E-47FFADDB6BB4}"/>
              </a:ext>
            </a:extLst>
          </p:cNvPr>
          <p:cNvSpPr/>
          <p:nvPr userDrawn="1"/>
        </p:nvSpPr>
        <p:spPr>
          <a:xfrm>
            <a:off x="4773976" y="-57150"/>
            <a:ext cx="7418023" cy="6671925"/>
          </a:xfrm>
          <a:prstGeom prst="rect">
            <a:avLst/>
          </a:prstGeom>
          <a:solidFill>
            <a:srgbClr val="1F30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5">
            <a:extLst>
              <a:ext uri="{FF2B5EF4-FFF2-40B4-BE49-F238E27FC236}">
                <a16:creationId xmlns:a16="http://schemas.microsoft.com/office/drawing/2014/main" id="{BCC956D3-9085-FD09-DE9C-9F3250359B8F}"/>
              </a:ext>
            </a:extLst>
          </p:cNvPr>
          <p:cNvSpPr>
            <a:spLocks noGrp="1"/>
          </p:cNvSpPr>
          <p:nvPr>
            <p:ph type="body" sz="quarter" idx="14" hasCustomPrompt="1"/>
          </p:nvPr>
        </p:nvSpPr>
        <p:spPr>
          <a:xfrm>
            <a:off x="838200" y="1934023"/>
            <a:ext cx="3478577" cy="1370272"/>
          </a:xfrm>
        </p:spPr>
        <p:txBody>
          <a:bodyPr>
            <a:noAutofit/>
          </a:bodyPr>
          <a:lstStyle>
            <a:lvl1pPr marL="0" indent="0" algn="l">
              <a:buNone/>
              <a:defRPr sz="4800" b="0" i="0">
                <a:solidFill>
                  <a:srgbClr val="2CAEE4"/>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9" name="Rectangle 8">
            <a:extLst>
              <a:ext uri="{FF2B5EF4-FFF2-40B4-BE49-F238E27FC236}">
                <a16:creationId xmlns:a16="http://schemas.microsoft.com/office/drawing/2014/main" id="{91F0D868-EB77-2C1F-0CE2-6CB6CD504153}"/>
              </a:ext>
            </a:extLst>
          </p:cNvPr>
          <p:cNvSpPr/>
          <p:nvPr userDrawn="1"/>
        </p:nvSpPr>
        <p:spPr>
          <a:xfrm>
            <a:off x="6404656" y="2893491"/>
            <a:ext cx="5787343" cy="771650"/>
          </a:xfrm>
          <a:prstGeom prst="rect">
            <a:avLst/>
          </a:prstGeom>
          <a:solidFill>
            <a:srgbClr val="CD1F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5">
            <a:extLst>
              <a:ext uri="{FF2B5EF4-FFF2-40B4-BE49-F238E27FC236}">
                <a16:creationId xmlns:a16="http://schemas.microsoft.com/office/drawing/2014/main" id="{B01EDEA3-6015-5C5A-0E9D-E8EE1829D373}"/>
              </a:ext>
            </a:extLst>
          </p:cNvPr>
          <p:cNvSpPr>
            <a:spLocks noGrp="1"/>
          </p:cNvSpPr>
          <p:nvPr>
            <p:ph type="body" sz="quarter" idx="16" hasCustomPrompt="1"/>
          </p:nvPr>
        </p:nvSpPr>
        <p:spPr>
          <a:xfrm>
            <a:off x="838200" y="3553705"/>
            <a:ext cx="3078707" cy="1550557"/>
          </a:xfrm>
        </p:spPr>
        <p:txBody>
          <a:bodyPr>
            <a:noAutofit/>
          </a:bodyPr>
          <a:lstStyle>
            <a:lvl1pPr marL="0" indent="0" algn="l">
              <a:buNone/>
              <a:defRPr sz="2000" b="1" i="0">
                <a:solidFill>
                  <a:srgbClr val="1F3063"/>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 placeholder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a:t>
            </a:r>
            <a:r>
              <a:rPr lang="en-US" err="1"/>
              <a:t>enim</a:t>
            </a:r>
            <a:r>
              <a:rPr lang="en-US"/>
              <a:t> ad minim </a:t>
            </a:r>
            <a:r>
              <a:rPr lang="en-US" err="1"/>
              <a:t>veniam</a:t>
            </a:r>
            <a:r>
              <a:rPr lang="en-US"/>
              <a:t>]</a:t>
            </a:r>
          </a:p>
        </p:txBody>
      </p:sp>
      <p:pic>
        <p:nvPicPr>
          <p:cNvPr id="16" name="Picture 15">
            <a:extLst>
              <a:ext uri="{FF2B5EF4-FFF2-40B4-BE49-F238E27FC236}">
                <a16:creationId xmlns:a16="http://schemas.microsoft.com/office/drawing/2014/main" id="{37A6A393-3752-6D6E-5A27-AC5F685E2F8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25565" y="2596870"/>
            <a:ext cx="1338870" cy="1338870"/>
          </a:xfrm>
          <a:prstGeom prst="rect">
            <a:avLst/>
          </a:prstGeom>
        </p:spPr>
      </p:pic>
      <p:sp>
        <p:nvSpPr>
          <p:cNvPr id="2" name="Rectangle 1">
            <a:extLst>
              <a:ext uri="{FF2B5EF4-FFF2-40B4-BE49-F238E27FC236}">
                <a16:creationId xmlns:a16="http://schemas.microsoft.com/office/drawing/2014/main" id="{8471D71C-3848-F868-5123-181448D9EAE0}"/>
              </a:ext>
            </a:extLst>
          </p:cNvPr>
          <p:cNvSpPr/>
          <p:nvPr userDrawn="1"/>
        </p:nvSpPr>
        <p:spPr>
          <a:xfrm>
            <a:off x="6404656" y="1121632"/>
            <a:ext cx="5787343" cy="771650"/>
          </a:xfrm>
          <a:prstGeom prst="rect">
            <a:avLst/>
          </a:prstGeom>
          <a:solidFill>
            <a:srgbClr val="CD1F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BEEBC00-946F-2300-3BD3-64386278C932}"/>
              </a:ext>
            </a:extLst>
          </p:cNvPr>
          <p:cNvSpPr/>
          <p:nvPr userDrawn="1"/>
        </p:nvSpPr>
        <p:spPr>
          <a:xfrm>
            <a:off x="6404656" y="4639954"/>
            <a:ext cx="5787343" cy="771650"/>
          </a:xfrm>
          <a:prstGeom prst="rect">
            <a:avLst/>
          </a:prstGeom>
          <a:solidFill>
            <a:srgbClr val="CD1F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84C01E2-8F17-5D09-56BB-6B35D4584C6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25566" y="4354718"/>
            <a:ext cx="1338869" cy="1338869"/>
          </a:xfrm>
          <a:prstGeom prst="rect">
            <a:avLst/>
          </a:prstGeom>
        </p:spPr>
      </p:pic>
      <p:pic>
        <p:nvPicPr>
          <p:cNvPr id="18" name="Picture 17">
            <a:extLst>
              <a:ext uri="{FF2B5EF4-FFF2-40B4-BE49-F238E27FC236}">
                <a16:creationId xmlns:a16="http://schemas.microsoft.com/office/drawing/2014/main" id="{F2E0EC54-80B2-18FA-836D-171CA3FFDDF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425565" y="837023"/>
            <a:ext cx="1340869" cy="1340869"/>
          </a:xfrm>
          <a:prstGeom prst="rect">
            <a:avLst/>
          </a:prstGeom>
        </p:spPr>
      </p:pic>
      <p:sp>
        <p:nvSpPr>
          <p:cNvPr id="19" name="Text Placeholder 15">
            <a:extLst>
              <a:ext uri="{FF2B5EF4-FFF2-40B4-BE49-F238E27FC236}">
                <a16:creationId xmlns:a16="http://schemas.microsoft.com/office/drawing/2014/main" id="{3584073A-CBE4-25F5-AE56-C24C5E458254}"/>
              </a:ext>
            </a:extLst>
          </p:cNvPr>
          <p:cNvSpPr>
            <a:spLocks noGrp="1"/>
          </p:cNvSpPr>
          <p:nvPr>
            <p:ph type="body" sz="quarter" idx="17" hasCustomPrompt="1"/>
          </p:nvPr>
        </p:nvSpPr>
        <p:spPr>
          <a:xfrm>
            <a:off x="7038130" y="1337441"/>
            <a:ext cx="2268119" cy="340031"/>
          </a:xfrm>
        </p:spPr>
        <p:txBody>
          <a:bodyPr>
            <a:noAutofit/>
          </a:bodyPr>
          <a:lstStyle>
            <a:lvl1pPr marL="0" indent="0" algn="l">
              <a:buNone/>
              <a:defRPr sz="2000" b="0" i="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XXX.XXX.XXXX</a:t>
            </a:r>
          </a:p>
        </p:txBody>
      </p:sp>
      <p:sp>
        <p:nvSpPr>
          <p:cNvPr id="20" name="Text Placeholder 15">
            <a:extLst>
              <a:ext uri="{FF2B5EF4-FFF2-40B4-BE49-F238E27FC236}">
                <a16:creationId xmlns:a16="http://schemas.microsoft.com/office/drawing/2014/main" id="{0F30FE23-C73A-2A26-D256-6156FE255DCD}"/>
              </a:ext>
            </a:extLst>
          </p:cNvPr>
          <p:cNvSpPr>
            <a:spLocks noGrp="1"/>
          </p:cNvSpPr>
          <p:nvPr>
            <p:ph type="body" sz="quarter" idx="18" hasCustomPrompt="1"/>
          </p:nvPr>
        </p:nvSpPr>
        <p:spPr>
          <a:xfrm>
            <a:off x="7038130" y="3100912"/>
            <a:ext cx="1983874" cy="340031"/>
          </a:xfrm>
        </p:spPr>
        <p:txBody>
          <a:bodyPr>
            <a:noAutofit/>
          </a:bodyPr>
          <a:lstStyle>
            <a:lvl1pPr marL="0" indent="0" algn="l">
              <a:buNone/>
              <a:defRPr sz="2000" b="0" i="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XXX@eac.gov</a:t>
            </a:r>
            <a:endParaRPr lang="en-US"/>
          </a:p>
        </p:txBody>
      </p:sp>
      <p:sp>
        <p:nvSpPr>
          <p:cNvPr id="21" name="Text Placeholder 15">
            <a:extLst>
              <a:ext uri="{FF2B5EF4-FFF2-40B4-BE49-F238E27FC236}">
                <a16:creationId xmlns:a16="http://schemas.microsoft.com/office/drawing/2014/main" id="{ECB5763D-5E82-31F1-CC65-45632381121C}"/>
              </a:ext>
            </a:extLst>
          </p:cNvPr>
          <p:cNvSpPr>
            <a:spLocks noGrp="1"/>
          </p:cNvSpPr>
          <p:nvPr>
            <p:ph type="body" sz="quarter" idx="19" hasCustomPrompt="1"/>
          </p:nvPr>
        </p:nvSpPr>
        <p:spPr>
          <a:xfrm>
            <a:off x="7038130" y="4872017"/>
            <a:ext cx="1464087" cy="265213"/>
          </a:xfrm>
        </p:spPr>
        <p:txBody>
          <a:bodyPr>
            <a:noAutofit/>
          </a:bodyPr>
          <a:lstStyle>
            <a:lvl1pPr marL="0" indent="0" algn="l">
              <a:buNone/>
              <a:defRPr sz="2000" b="0" i="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XXXXXX</a:t>
            </a:r>
          </a:p>
        </p:txBody>
      </p:sp>
    </p:spTree>
    <p:extLst>
      <p:ext uri="{BB962C8B-B14F-4D97-AF65-F5344CB8AC3E}">
        <p14:creationId xmlns:p14="http://schemas.microsoft.com/office/powerpoint/2010/main" val="24452741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95A0712-C50F-3C20-BFAE-8359817664FF}"/>
              </a:ext>
            </a:extLst>
          </p:cNvPr>
          <p:cNvSpPr>
            <a:spLocks noGrp="1"/>
          </p:cNvSpPr>
          <p:nvPr>
            <p:ph type="dt" sz="half" idx="10"/>
          </p:nvPr>
        </p:nvSpPr>
        <p:spPr/>
        <p:txBody>
          <a:bodyPr/>
          <a:lstStyle/>
          <a:p>
            <a:fld id="{321777E7-DFA6-9E47-877D-5F9B9B62FEC3}" type="datetimeFigureOut">
              <a:rPr lang="en-US" smtClean="0"/>
              <a:pPr/>
              <a:t>4/3/2025</a:t>
            </a:fld>
            <a:endParaRPr lang="en-US"/>
          </a:p>
        </p:txBody>
      </p:sp>
      <p:sp>
        <p:nvSpPr>
          <p:cNvPr id="4" name="Footer Placeholder 3">
            <a:extLst>
              <a:ext uri="{FF2B5EF4-FFF2-40B4-BE49-F238E27FC236}">
                <a16:creationId xmlns:a16="http://schemas.microsoft.com/office/drawing/2014/main" id="{05D612A2-3CF1-B53E-15A2-4F24D50715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F09E41-B575-0D32-C408-EBAACA990081}"/>
              </a:ext>
            </a:extLst>
          </p:cNvPr>
          <p:cNvSpPr>
            <a:spLocks noGrp="1"/>
          </p:cNvSpPr>
          <p:nvPr>
            <p:ph type="sldNum" sz="quarter" idx="12"/>
          </p:nvPr>
        </p:nvSpPr>
        <p:spPr/>
        <p:txBody>
          <a:bodyPr/>
          <a:lstStyle/>
          <a:p>
            <a:fld id="{498F4BBE-3170-7141-B11F-32DC9B535B0E}" type="slidenum">
              <a:rPr lang="en-US" smtClean="0"/>
              <a:pPr/>
              <a:t>‹#›</a:t>
            </a:fld>
            <a:endParaRPr lang="en-US"/>
          </a:p>
        </p:txBody>
      </p:sp>
      <p:sp>
        <p:nvSpPr>
          <p:cNvPr id="6" name="Picture Placeholder 7">
            <a:extLst>
              <a:ext uri="{FF2B5EF4-FFF2-40B4-BE49-F238E27FC236}">
                <a16:creationId xmlns:a16="http://schemas.microsoft.com/office/drawing/2014/main" id="{E82FBF21-27BE-AADC-367F-E1BBC68D43E0}"/>
              </a:ext>
            </a:extLst>
          </p:cNvPr>
          <p:cNvSpPr>
            <a:spLocks noGrp="1"/>
          </p:cNvSpPr>
          <p:nvPr>
            <p:ph type="pic" sz="quarter" idx="13"/>
          </p:nvPr>
        </p:nvSpPr>
        <p:spPr>
          <a:xfrm>
            <a:off x="0" y="-62523"/>
            <a:ext cx="12192000" cy="2898320"/>
          </a:xfrm>
        </p:spPr>
        <p:txBody>
          <a:bodyPr/>
          <a:lstStyle>
            <a:lvl1pPr>
              <a:defRPr b="0" i="0">
                <a:latin typeface="Lato" panose="020F0502020204030203" pitchFamily="34" charset="77"/>
              </a:defRPr>
            </a:lvl1pPr>
          </a:lstStyle>
          <a:p>
            <a:r>
              <a:rPr lang="en-US"/>
              <a:t>Click icon to add picture</a:t>
            </a:r>
          </a:p>
        </p:txBody>
      </p:sp>
      <p:sp>
        <p:nvSpPr>
          <p:cNvPr id="7" name="Text Placeholder 8">
            <a:extLst>
              <a:ext uri="{FF2B5EF4-FFF2-40B4-BE49-F238E27FC236}">
                <a16:creationId xmlns:a16="http://schemas.microsoft.com/office/drawing/2014/main" id="{FD845BF5-A964-4FFF-24FC-16F2CD2FFF9B}"/>
              </a:ext>
            </a:extLst>
          </p:cNvPr>
          <p:cNvSpPr>
            <a:spLocks noGrp="1"/>
          </p:cNvSpPr>
          <p:nvPr>
            <p:ph type="body" sz="quarter" idx="14" hasCustomPrompt="1"/>
          </p:nvPr>
        </p:nvSpPr>
        <p:spPr>
          <a:xfrm>
            <a:off x="0" y="1569205"/>
            <a:ext cx="12226228" cy="1266071"/>
          </a:xfrm>
          <a:gradFill>
            <a:gsLst>
              <a:gs pos="0">
                <a:srgbClr val="1F3063"/>
              </a:gs>
              <a:gs pos="52000">
                <a:srgbClr val="1F3063">
                  <a:alpha val="35000"/>
                </a:srgbClr>
              </a:gs>
              <a:gs pos="99000">
                <a:srgbClr val="1F3063">
                  <a:alpha val="0"/>
                </a:srgbClr>
              </a:gs>
            </a:gsLst>
            <a:lin ang="16200000" scaled="0"/>
          </a:gradFill>
        </p:spPr>
        <p:txBody>
          <a:bodyPr>
            <a:normAutofit/>
          </a:bodyPr>
          <a:lstStyle>
            <a:lvl1pPr marL="0" indent="0" algn="ctr">
              <a:buNone/>
              <a:defRPr sz="4000" b="0" i="0">
                <a:solidFill>
                  <a:schemeClr val="bg1"/>
                </a:solidFill>
                <a:latin typeface="Trebuchet MS" panose="020B0703020202090204" pitchFamily="34" charset="0"/>
              </a:defRPr>
            </a:lvl1pPr>
            <a:lvl2pPr algn="ctr">
              <a:defRPr/>
            </a:lvl2pPr>
            <a:lvl3pPr algn="ctr">
              <a:defRPr/>
            </a:lvl3pPr>
            <a:lvl4pPr algn="ctr">
              <a:defRPr/>
            </a:lvl4pPr>
            <a:lvl5pPr algn="ctr">
              <a:defRPr/>
            </a:lvl5pPr>
          </a:lstStyle>
          <a:p>
            <a:pPr lvl="0"/>
            <a:br>
              <a:rPr lang="en-US"/>
            </a:br>
            <a:r>
              <a:rPr lang="en-US"/>
              <a:t>Title Placeholder</a:t>
            </a:r>
          </a:p>
        </p:txBody>
      </p:sp>
      <p:sp>
        <p:nvSpPr>
          <p:cNvPr id="8" name="Text Placeholder 15">
            <a:extLst>
              <a:ext uri="{FF2B5EF4-FFF2-40B4-BE49-F238E27FC236}">
                <a16:creationId xmlns:a16="http://schemas.microsoft.com/office/drawing/2014/main" id="{195DFCA8-2F38-9B39-762B-D34B4361EF92}"/>
              </a:ext>
            </a:extLst>
          </p:cNvPr>
          <p:cNvSpPr>
            <a:spLocks noGrp="1"/>
          </p:cNvSpPr>
          <p:nvPr>
            <p:ph type="body" sz="quarter" idx="15" hasCustomPrompt="1"/>
          </p:nvPr>
        </p:nvSpPr>
        <p:spPr>
          <a:xfrm>
            <a:off x="1269847" y="5009043"/>
            <a:ext cx="2381924" cy="1126404"/>
          </a:xfrm>
        </p:spPr>
        <p:txBody>
          <a:bodyPr>
            <a:noAutofit/>
          </a:bodyPr>
          <a:lstStyle>
            <a:lvl1pPr marL="0" indent="0" algn="ctr">
              <a:buNone/>
              <a:defRPr sz="1400" b="0" i="0">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a:t>
            </a:r>
            <a:r>
              <a:rPr lang="en-US" err="1"/>
              <a:t>enim</a:t>
            </a:r>
            <a:r>
              <a:rPr lang="en-US"/>
              <a:t> ad minim </a:t>
            </a:r>
            <a:r>
              <a:rPr lang="en-US" err="1"/>
              <a:t>veniam</a:t>
            </a:r>
            <a:r>
              <a:rPr lang="en-US"/>
              <a:t>]</a:t>
            </a:r>
          </a:p>
        </p:txBody>
      </p:sp>
      <p:sp>
        <p:nvSpPr>
          <p:cNvPr id="9" name="Text Placeholder 15">
            <a:extLst>
              <a:ext uri="{FF2B5EF4-FFF2-40B4-BE49-F238E27FC236}">
                <a16:creationId xmlns:a16="http://schemas.microsoft.com/office/drawing/2014/main" id="{43377443-6D79-4A9C-5468-FEF3F6DDCE72}"/>
              </a:ext>
            </a:extLst>
          </p:cNvPr>
          <p:cNvSpPr>
            <a:spLocks noGrp="1"/>
          </p:cNvSpPr>
          <p:nvPr>
            <p:ph type="body" sz="quarter" idx="16" hasCustomPrompt="1"/>
          </p:nvPr>
        </p:nvSpPr>
        <p:spPr>
          <a:xfrm>
            <a:off x="4922152" y="5009043"/>
            <a:ext cx="2381924" cy="1126404"/>
          </a:xfrm>
        </p:spPr>
        <p:txBody>
          <a:bodyPr>
            <a:noAutofit/>
          </a:bodyPr>
          <a:lstStyle>
            <a:lvl1pPr marL="0" indent="0" algn="ctr">
              <a:buNone/>
              <a:defRPr sz="1400" b="0" i="0">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a:t>
            </a:r>
            <a:r>
              <a:rPr lang="en-US" err="1"/>
              <a:t>enim</a:t>
            </a:r>
            <a:r>
              <a:rPr lang="en-US"/>
              <a:t> ad minim </a:t>
            </a:r>
            <a:r>
              <a:rPr lang="en-US" err="1"/>
              <a:t>veniam</a:t>
            </a:r>
            <a:r>
              <a:rPr lang="en-US"/>
              <a:t>]</a:t>
            </a:r>
          </a:p>
        </p:txBody>
      </p:sp>
      <p:sp>
        <p:nvSpPr>
          <p:cNvPr id="10" name="Text Placeholder 15">
            <a:extLst>
              <a:ext uri="{FF2B5EF4-FFF2-40B4-BE49-F238E27FC236}">
                <a16:creationId xmlns:a16="http://schemas.microsoft.com/office/drawing/2014/main" id="{23071423-EC8C-A759-CFBC-35F7029F546D}"/>
              </a:ext>
            </a:extLst>
          </p:cNvPr>
          <p:cNvSpPr>
            <a:spLocks noGrp="1"/>
          </p:cNvSpPr>
          <p:nvPr>
            <p:ph type="body" sz="quarter" idx="17" hasCustomPrompt="1"/>
          </p:nvPr>
        </p:nvSpPr>
        <p:spPr>
          <a:xfrm>
            <a:off x="8535745" y="5009043"/>
            <a:ext cx="2381924" cy="1126404"/>
          </a:xfrm>
        </p:spPr>
        <p:txBody>
          <a:bodyPr>
            <a:noAutofit/>
          </a:bodyPr>
          <a:lstStyle>
            <a:lvl1pPr marL="0" indent="0" algn="ctr">
              <a:buNone/>
              <a:defRPr sz="1400" b="0" i="0">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a:t>
            </a:r>
            <a:r>
              <a:rPr lang="en-US" err="1"/>
              <a:t>enim</a:t>
            </a:r>
            <a:r>
              <a:rPr lang="en-US"/>
              <a:t> ad minim </a:t>
            </a:r>
            <a:r>
              <a:rPr lang="en-US" err="1"/>
              <a:t>veniam</a:t>
            </a:r>
            <a:r>
              <a:rPr lang="en-US"/>
              <a:t>]</a:t>
            </a:r>
          </a:p>
        </p:txBody>
      </p:sp>
      <p:sp>
        <p:nvSpPr>
          <p:cNvPr id="11" name="Text Placeholder 15">
            <a:extLst>
              <a:ext uri="{FF2B5EF4-FFF2-40B4-BE49-F238E27FC236}">
                <a16:creationId xmlns:a16="http://schemas.microsoft.com/office/drawing/2014/main" id="{8568DEA6-76D3-D243-8E1F-FEC0AB461FD5}"/>
              </a:ext>
            </a:extLst>
          </p:cNvPr>
          <p:cNvSpPr>
            <a:spLocks noGrp="1"/>
          </p:cNvSpPr>
          <p:nvPr>
            <p:ph type="body" sz="quarter" idx="18"/>
          </p:nvPr>
        </p:nvSpPr>
        <p:spPr>
          <a:xfrm>
            <a:off x="1622610" y="4427671"/>
            <a:ext cx="1685363" cy="569159"/>
          </a:xfrm>
        </p:spPr>
        <p:txBody>
          <a:bodyPr>
            <a:noAutofit/>
          </a:bodyPr>
          <a:lstStyle>
            <a:lvl1pPr marL="0" indent="0" algn="ctr">
              <a:buNone/>
              <a:defRPr sz="1400" b="1" i="0">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Text Placeholder 15">
            <a:extLst>
              <a:ext uri="{FF2B5EF4-FFF2-40B4-BE49-F238E27FC236}">
                <a16:creationId xmlns:a16="http://schemas.microsoft.com/office/drawing/2014/main" id="{FD389821-20CF-091E-BE3B-BA737A39DF1D}"/>
              </a:ext>
            </a:extLst>
          </p:cNvPr>
          <p:cNvSpPr>
            <a:spLocks noGrp="1"/>
          </p:cNvSpPr>
          <p:nvPr>
            <p:ph type="body" sz="quarter" idx="19"/>
          </p:nvPr>
        </p:nvSpPr>
        <p:spPr>
          <a:xfrm>
            <a:off x="5253319" y="4427671"/>
            <a:ext cx="1685363" cy="569159"/>
          </a:xfrm>
        </p:spPr>
        <p:txBody>
          <a:bodyPr>
            <a:noAutofit/>
          </a:bodyPr>
          <a:lstStyle>
            <a:lvl1pPr marL="0" indent="0" algn="ctr">
              <a:buNone/>
              <a:defRPr sz="1400" b="1" i="0">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5">
            <a:extLst>
              <a:ext uri="{FF2B5EF4-FFF2-40B4-BE49-F238E27FC236}">
                <a16:creationId xmlns:a16="http://schemas.microsoft.com/office/drawing/2014/main" id="{4EBD08E9-0079-B272-3B20-B439011488A0}"/>
              </a:ext>
            </a:extLst>
          </p:cNvPr>
          <p:cNvSpPr>
            <a:spLocks noGrp="1"/>
          </p:cNvSpPr>
          <p:nvPr>
            <p:ph type="body" sz="quarter" idx="20"/>
          </p:nvPr>
        </p:nvSpPr>
        <p:spPr>
          <a:xfrm>
            <a:off x="8884026" y="4427671"/>
            <a:ext cx="1685363" cy="569159"/>
          </a:xfrm>
        </p:spPr>
        <p:txBody>
          <a:bodyPr>
            <a:noAutofit/>
          </a:bodyPr>
          <a:lstStyle>
            <a:lvl1pPr marL="0" indent="0" algn="ctr">
              <a:buNone/>
              <a:defRPr sz="1400" b="1" i="0">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Picture Placeholder 24">
            <a:extLst>
              <a:ext uri="{FF2B5EF4-FFF2-40B4-BE49-F238E27FC236}">
                <a16:creationId xmlns:a16="http://schemas.microsoft.com/office/drawing/2014/main" id="{4D46F5D0-ED98-8F3E-CE2F-606ABBB45F8D}"/>
              </a:ext>
            </a:extLst>
          </p:cNvPr>
          <p:cNvSpPr>
            <a:spLocks noGrp="1"/>
          </p:cNvSpPr>
          <p:nvPr>
            <p:ph type="pic" sz="quarter" idx="21" hasCustomPrompt="1"/>
          </p:nvPr>
        </p:nvSpPr>
        <p:spPr>
          <a:xfrm>
            <a:off x="1926693" y="3098781"/>
            <a:ext cx="1068232" cy="1068231"/>
          </a:xfrm>
        </p:spPr>
        <p:txBody>
          <a:bodyPr>
            <a:normAutofit/>
          </a:bodyPr>
          <a:lstStyle>
            <a:lvl1pPr marL="0" indent="0" algn="ctr">
              <a:buNone/>
              <a:defRPr sz="1600" b="0" i="0">
                <a:latin typeface="Lato" panose="020F0502020204030203" pitchFamily="34" charset="77"/>
              </a:defRPr>
            </a:lvl1pPr>
          </a:lstStyle>
          <a:p>
            <a:br>
              <a:rPr lang="en-US"/>
            </a:br>
            <a:r>
              <a:rPr lang="en-US"/>
              <a:t>Copy &amp; paste icon here</a:t>
            </a:r>
          </a:p>
        </p:txBody>
      </p:sp>
      <p:sp>
        <p:nvSpPr>
          <p:cNvPr id="15" name="Picture Placeholder 24">
            <a:extLst>
              <a:ext uri="{FF2B5EF4-FFF2-40B4-BE49-F238E27FC236}">
                <a16:creationId xmlns:a16="http://schemas.microsoft.com/office/drawing/2014/main" id="{0A767E63-EEB8-A38D-BB33-2CD8713B77DB}"/>
              </a:ext>
            </a:extLst>
          </p:cNvPr>
          <p:cNvSpPr>
            <a:spLocks noGrp="1"/>
          </p:cNvSpPr>
          <p:nvPr>
            <p:ph type="pic" sz="quarter" idx="22" hasCustomPrompt="1"/>
          </p:nvPr>
        </p:nvSpPr>
        <p:spPr>
          <a:xfrm>
            <a:off x="5561884" y="3098781"/>
            <a:ext cx="1068232" cy="1068231"/>
          </a:xfrm>
        </p:spPr>
        <p:txBody>
          <a:bodyPr>
            <a:normAutofit/>
          </a:bodyPr>
          <a:lstStyle>
            <a:lvl1pPr marL="0" indent="0" algn="ctr">
              <a:buNone/>
              <a:defRPr sz="1600" b="0" i="0">
                <a:latin typeface="Lato" panose="020F0502020204030203" pitchFamily="34" charset="77"/>
              </a:defRPr>
            </a:lvl1pPr>
          </a:lstStyle>
          <a:p>
            <a:br>
              <a:rPr lang="en-US"/>
            </a:br>
            <a:r>
              <a:rPr lang="en-US"/>
              <a:t>Copy &amp; paste icon here</a:t>
            </a:r>
          </a:p>
        </p:txBody>
      </p:sp>
      <p:sp>
        <p:nvSpPr>
          <p:cNvPr id="16" name="Picture Placeholder 24">
            <a:extLst>
              <a:ext uri="{FF2B5EF4-FFF2-40B4-BE49-F238E27FC236}">
                <a16:creationId xmlns:a16="http://schemas.microsoft.com/office/drawing/2014/main" id="{28556CEA-6539-3DFE-C400-991BEE14F9D0}"/>
              </a:ext>
            </a:extLst>
          </p:cNvPr>
          <p:cNvSpPr>
            <a:spLocks noGrp="1"/>
          </p:cNvSpPr>
          <p:nvPr>
            <p:ph type="pic" sz="quarter" idx="23" hasCustomPrompt="1"/>
          </p:nvPr>
        </p:nvSpPr>
        <p:spPr>
          <a:xfrm>
            <a:off x="9192591" y="3098781"/>
            <a:ext cx="1068232" cy="1068231"/>
          </a:xfrm>
        </p:spPr>
        <p:txBody>
          <a:bodyPr>
            <a:normAutofit/>
          </a:bodyPr>
          <a:lstStyle>
            <a:lvl1pPr marL="0" indent="0" algn="ctr">
              <a:buNone/>
              <a:defRPr sz="1600" b="0" i="0">
                <a:latin typeface="Lato" panose="020F0502020204030203" pitchFamily="34" charset="77"/>
              </a:defRPr>
            </a:lvl1pPr>
          </a:lstStyle>
          <a:p>
            <a:br>
              <a:rPr lang="en-US"/>
            </a:br>
            <a:r>
              <a:rPr lang="en-US"/>
              <a:t>Copy &amp; paste icon here</a:t>
            </a:r>
          </a:p>
        </p:txBody>
      </p:sp>
    </p:spTree>
    <p:extLst>
      <p:ext uri="{BB962C8B-B14F-4D97-AF65-F5344CB8AC3E}">
        <p14:creationId xmlns:p14="http://schemas.microsoft.com/office/powerpoint/2010/main" val="37039226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632A787-DD65-8C61-6607-1C8BD59DB2E3}"/>
              </a:ext>
            </a:extLst>
          </p:cNvPr>
          <p:cNvGrpSpPr/>
          <p:nvPr userDrawn="1"/>
        </p:nvGrpSpPr>
        <p:grpSpPr>
          <a:xfrm>
            <a:off x="-1" y="-48295"/>
            <a:ext cx="2928136" cy="6682211"/>
            <a:chOff x="441158" y="413941"/>
            <a:chExt cx="2237874" cy="5106986"/>
          </a:xfrm>
        </p:grpSpPr>
        <p:pic>
          <p:nvPicPr>
            <p:cNvPr id="29" name="Picture Placeholder 19">
              <a:extLst>
                <a:ext uri="{FF2B5EF4-FFF2-40B4-BE49-F238E27FC236}">
                  <a16:creationId xmlns:a16="http://schemas.microsoft.com/office/drawing/2014/main" id="{70BCE2D5-CE93-E04B-6885-2A82D0203801}"/>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5552" r="56282" b="10044"/>
            <a:stretch/>
          </p:blipFill>
          <p:spPr bwMode="auto">
            <a:xfrm>
              <a:off x="441158" y="413941"/>
              <a:ext cx="2237874" cy="2553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Placeholder 19">
              <a:extLst>
                <a:ext uri="{FF2B5EF4-FFF2-40B4-BE49-F238E27FC236}">
                  <a16:creationId xmlns:a16="http://schemas.microsoft.com/office/drawing/2014/main" id="{A653380C-1C14-631C-51CF-F42FDFC6AFFC}"/>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55893" r="5941" b="10044"/>
            <a:stretch/>
          </p:blipFill>
          <p:spPr bwMode="auto">
            <a:xfrm>
              <a:off x="441158" y="2967434"/>
              <a:ext cx="2237874" cy="2553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383634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On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7BDFC-3CB8-ED1D-991F-C61851BCB821}"/>
              </a:ext>
            </a:extLst>
          </p:cNvPr>
          <p:cNvSpPr txBox="1">
            <a:spLocks/>
          </p:cNvSpPr>
          <p:nvPr userDrawn="1"/>
        </p:nvSpPr>
        <p:spPr>
          <a:xfrm>
            <a:off x="619129" y="247650"/>
            <a:ext cx="10744196" cy="1009650"/>
          </a:xfrm>
          <a:prstGeom prst="rect">
            <a:avLst/>
          </a:prstGeom>
          <a:gradFill flip="none" rotWithShape="1">
            <a:gsLst>
              <a:gs pos="96000">
                <a:srgbClr val="345EA2"/>
              </a:gs>
              <a:gs pos="100000">
                <a:srgbClr val="1F3063"/>
              </a:gs>
              <a:gs pos="82000">
                <a:schemeClr val="accent1">
                  <a:lumMod val="57000"/>
                </a:schemeClr>
              </a:gs>
            </a:gsLst>
            <a:path path="circle">
              <a:fillToRect l="50000" t="130000" r="50000" b="-30000"/>
            </a:path>
            <a:tileRect/>
          </a:gra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4400" b="1" i="0" kern="1200" dirty="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13" name="Text Placeholder 12"/>
          <p:cNvSpPr>
            <a:spLocks noGrp="1"/>
          </p:cNvSpPr>
          <p:nvPr>
            <p:ph type="body" sz="quarter" idx="14"/>
          </p:nvPr>
        </p:nvSpPr>
        <p:spPr>
          <a:xfrm>
            <a:off x="609603" y="1847851"/>
            <a:ext cx="10744196" cy="465518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43DEEDF0-A837-85C1-C8DD-B5EB36B3847B}"/>
              </a:ext>
            </a:extLst>
          </p:cNvPr>
          <p:cNvSpPr>
            <a:spLocks noGrp="1"/>
          </p:cNvSpPr>
          <p:nvPr>
            <p:ph type="title"/>
          </p:nvPr>
        </p:nvSpPr>
        <p:spPr>
          <a:xfrm>
            <a:off x="1090614" y="354965"/>
            <a:ext cx="9801225" cy="915989"/>
          </a:xfr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algn="l">
              <a:defRPr lang="en-US" sz="5400" b="1" dirty="0">
                <a:solidFill>
                  <a:schemeClr val="lt1"/>
                </a:solidFill>
                <a:latin typeface="+mn-lt"/>
                <a:ea typeface="+mn-ea"/>
                <a:cs typeface="+mn-cs"/>
              </a:defRPr>
            </a:lvl1pPr>
          </a:lstStyle>
          <a:p>
            <a:pPr marL="0" lvl="0" algn="ctr"/>
            <a:r>
              <a:rPr lang="en-US"/>
              <a:t>Click to edit Master title style</a:t>
            </a:r>
          </a:p>
        </p:txBody>
      </p:sp>
    </p:spTree>
    <p:extLst>
      <p:ext uri="{BB962C8B-B14F-4D97-AF65-F5344CB8AC3E}">
        <p14:creationId xmlns:p14="http://schemas.microsoft.com/office/powerpoint/2010/main" val="444545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651DE49-5970-56A7-7986-78F97D7B2243}"/>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5" name="Footer Placeholder 4">
            <a:extLst>
              <a:ext uri="{FF2B5EF4-FFF2-40B4-BE49-F238E27FC236}">
                <a16:creationId xmlns:a16="http://schemas.microsoft.com/office/drawing/2014/main" id="{26D19C6D-0694-8E66-58A7-7696E780E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C68B66-30E5-5C74-B215-A15491CF2AFA}"/>
              </a:ext>
            </a:extLst>
          </p:cNvPr>
          <p:cNvSpPr>
            <a:spLocks noGrp="1"/>
          </p:cNvSpPr>
          <p:nvPr>
            <p:ph type="sldNum" sz="quarter" idx="12"/>
          </p:nvPr>
        </p:nvSpPr>
        <p:spPr/>
        <p:txBody>
          <a:bodyPr/>
          <a:lstStyle/>
          <a:p>
            <a:fld id="{498F4BBE-3170-7141-B11F-32DC9B535B0E}" type="slidenum">
              <a:rPr lang="en-US" smtClean="0"/>
              <a:t>‹#›</a:t>
            </a:fld>
            <a:endParaRPr lang="en-US"/>
          </a:p>
        </p:txBody>
      </p:sp>
      <p:sp>
        <p:nvSpPr>
          <p:cNvPr id="7" name="TextBox 6">
            <a:extLst>
              <a:ext uri="{FF2B5EF4-FFF2-40B4-BE49-F238E27FC236}">
                <a16:creationId xmlns:a16="http://schemas.microsoft.com/office/drawing/2014/main" id="{3F2886B0-5E51-2147-CDA0-6D26B46D03D6}"/>
              </a:ext>
            </a:extLst>
          </p:cNvPr>
          <p:cNvSpPr txBox="1"/>
          <p:nvPr userDrawn="1"/>
        </p:nvSpPr>
        <p:spPr>
          <a:xfrm>
            <a:off x="838200" y="618133"/>
            <a:ext cx="6100174" cy="769441"/>
          </a:xfrm>
          <a:prstGeom prst="rect">
            <a:avLst/>
          </a:prstGeom>
          <a:noFill/>
        </p:spPr>
        <p:txBody>
          <a:bodyPr wrap="square">
            <a:spAutoFit/>
          </a:bodyPr>
          <a:lstStyle/>
          <a:p>
            <a:r>
              <a:rPr lang="en-US" sz="4400">
                <a:latin typeface="Trebuchet MS" panose="020B0703020202090204" pitchFamily="34" charset="0"/>
              </a:rPr>
              <a:t>Instruction</a:t>
            </a:r>
          </a:p>
        </p:txBody>
      </p:sp>
      <p:pic>
        <p:nvPicPr>
          <p:cNvPr id="9" name="Picture 8" descr="A computer screen shot of a logo&#10;&#10;Description automatically generated">
            <a:extLst>
              <a:ext uri="{FF2B5EF4-FFF2-40B4-BE49-F238E27FC236}">
                <a16:creationId xmlns:a16="http://schemas.microsoft.com/office/drawing/2014/main" id="{8E2E0F26-BF49-838D-DEA6-7FF8D9849A38}"/>
              </a:ext>
            </a:extLst>
          </p:cNvPr>
          <p:cNvPicPr>
            <a:picLocks noChangeAspect="1"/>
          </p:cNvPicPr>
          <p:nvPr userDrawn="1"/>
        </p:nvPicPr>
        <p:blipFill>
          <a:blip r:embed="rId2"/>
          <a:stretch>
            <a:fillRect/>
          </a:stretch>
        </p:blipFill>
        <p:spPr>
          <a:xfrm>
            <a:off x="838200" y="2359896"/>
            <a:ext cx="5367130" cy="3394833"/>
          </a:xfrm>
          <a:prstGeom prst="rect">
            <a:avLst/>
          </a:prstGeom>
          <a:effectLst>
            <a:outerShdw blurRad="327725" sx="102000" sy="102000" algn="ctr" rotWithShape="0">
              <a:prstClr val="black">
                <a:alpha val="21000"/>
              </a:prstClr>
            </a:outerShdw>
          </a:effectLst>
        </p:spPr>
      </p:pic>
      <p:grpSp>
        <p:nvGrpSpPr>
          <p:cNvPr id="13" name="Group 12">
            <a:extLst>
              <a:ext uri="{FF2B5EF4-FFF2-40B4-BE49-F238E27FC236}">
                <a16:creationId xmlns:a16="http://schemas.microsoft.com/office/drawing/2014/main" id="{B2A78AE5-B1FC-C271-9AE3-259435AA9080}"/>
              </a:ext>
            </a:extLst>
          </p:cNvPr>
          <p:cNvGrpSpPr/>
          <p:nvPr userDrawn="1"/>
        </p:nvGrpSpPr>
        <p:grpSpPr>
          <a:xfrm>
            <a:off x="838200" y="1614243"/>
            <a:ext cx="518984" cy="518984"/>
            <a:chOff x="838200" y="1614243"/>
            <a:chExt cx="518984" cy="518984"/>
          </a:xfrm>
        </p:grpSpPr>
        <p:sp>
          <p:nvSpPr>
            <p:cNvPr id="11" name="Oval 10">
              <a:extLst>
                <a:ext uri="{FF2B5EF4-FFF2-40B4-BE49-F238E27FC236}">
                  <a16:creationId xmlns:a16="http://schemas.microsoft.com/office/drawing/2014/main" id="{7EE57801-51AC-4420-35CF-1109575DCA58}"/>
                </a:ext>
              </a:extLst>
            </p:cNvPr>
            <p:cNvSpPr/>
            <p:nvPr userDrawn="1"/>
          </p:nvSpPr>
          <p:spPr>
            <a:xfrm>
              <a:off x="838200" y="1614243"/>
              <a:ext cx="518984" cy="518984"/>
            </a:xfrm>
            <a:prstGeom prst="ellipse">
              <a:avLst/>
            </a:prstGeom>
            <a:solidFill>
              <a:srgbClr val="1F30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63D21CB-249E-C2A5-9F0B-38E8146B2965}"/>
                </a:ext>
              </a:extLst>
            </p:cNvPr>
            <p:cNvSpPr txBox="1"/>
            <p:nvPr userDrawn="1"/>
          </p:nvSpPr>
          <p:spPr>
            <a:xfrm>
              <a:off x="865348" y="1673133"/>
              <a:ext cx="487634" cy="430887"/>
            </a:xfrm>
            <a:prstGeom prst="rect">
              <a:avLst/>
            </a:prstGeom>
            <a:noFill/>
          </p:spPr>
          <p:txBody>
            <a:bodyPr wrap="none" rtlCol="0">
              <a:spAutoFit/>
            </a:bodyPr>
            <a:lstStyle/>
            <a:p>
              <a:pPr algn="ctr"/>
              <a:r>
                <a:rPr lang="en-US" sz="1100">
                  <a:solidFill>
                    <a:schemeClr val="bg1"/>
                  </a:solidFill>
                  <a:latin typeface="Trebuchet MS" panose="020B0703020202090204" pitchFamily="34" charset="0"/>
                </a:rPr>
                <a:t>STEP</a:t>
              </a:r>
            </a:p>
            <a:p>
              <a:pPr algn="ctr"/>
              <a:r>
                <a:rPr lang="en-US" sz="1100">
                  <a:solidFill>
                    <a:schemeClr val="bg1"/>
                  </a:solidFill>
                  <a:latin typeface="Trebuchet MS" panose="020B0703020202090204" pitchFamily="34" charset="0"/>
                </a:rPr>
                <a:t>1</a:t>
              </a:r>
            </a:p>
          </p:txBody>
        </p:sp>
      </p:grpSp>
      <p:sp>
        <p:nvSpPr>
          <p:cNvPr id="14" name="TextBox 13">
            <a:extLst>
              <a:ext uri="{FF2B5EF4-FFF2-40B4-BE49-F238E27FC236}">
                <a16:creationId xmlns:a16="http://schemas.microsoft.com/office/drawing/2014/main" id="{2490BD08-E33F-7127-8EA5-B1B9DD68CB74}"/>
              </a:ext>
            </a:extLst>
          </p:cNvPr>
          <p:cNvSpPr txBox="1"/>
          <p:nvPr userDrawn="1"/>
        </p:nvSpPr>
        <p:spPr>
          <a:xfrm>
            <a:off x="1380130" y="1612125"/>
            <a:ext cx="3661867" cy="523220"/>
          </a:xfrm>
          <a:prstGeom prst="rect">
            <a:avLst/>
          </a:prstGeom>
          <a:noFill/>
        </p:spPr>
        <p:txBody>
          <a:bodyPr wrap="square" rtlCol="0">
            <a:spAutoFit/>
          </a:bodyPr>
          <a:lstStyle/>
          <a:p>
            <a:r>
              <a:rPr lang="en-US" sz="1400" b="0" i="0" u="none" strike="noStrike">
                <a:solidFill>
                  <a:srgbClr val="374151"/>
                </a:solidFill>
                <a:effectLst/>
                <a:latin typeface="Trebuchet MS" panose="020B0703020202090204" pitchFamily="34" charset="0"/>
              </a:rPr>
              <a:t>Navigate to the file menu and find the option to save a duplicate.</a:t>
            </a:r>
            <a:endParaRPr lang="en-US" sz="1400">
              <a:latin typeface="Trebuchet MS" panose="020B0703020202090204" pitchFamily="34" charset="0"/>
            </a:endParaRPr>
          </a:p>
        </p:txBody>
      </p:sp>
      <p:sp>
        <p:nvSpPr>
          <p:cNvPr id="15" name="Rectangle 14">
            <a:extLst>
              <a:ext uri="{FF2B5EF4-FFF2-40B4-BE49-F238E27FC236}">
                <a16:creationId xmlns:a16="http://schemas.microsoft.com/office/drawing/2014/main" id="{ABE106BA-1C2C-C798-01FC-34C61642A828}"/>
              </a:ext>
            </a:extLst>
          </p:cNvPr>
          <p:cNvSpPr/>
          <p:nvPr userDrawn="1"/>
        </p:nvSpPr>
        <p:spPr>
          <a:xfrm>
            <a:off x="1249898" y="2927397"/>
            <a:ext cx="749940" cy="85519"/>
          </a:xfrm>
          <a:prstGeom prst="rect">
            <a:avLst/>
          </a:prstGeom>
          <a:noFill/>
          <a:ln w="28575">
            <a:solidFill>
              <a:srgbClr val="CD1F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37650342-3C5E-7948-7E11-348CEE8A465F}"/>
              </a:ext>
            </a:extLst>
          </p:cNvPr>
          <p:cNvGrpSpPr/>
          <p:nvPr userDrawn="1"/>
        </p:nvGrpSpPr>
        <p:grpSpPr>
          <a:xfrm>
            <a:off x="7225145" y="1614243"/>
            <a:ext cx="518984" cy="518984"/>
            <a:chOff x="838200" y="1614243"/>
            <a:chExt cx="518984" cy="518984"/>
          </a:xfrm>
        </p:grpSpPr>
        <p:sp>
          <p:nvSpPr>
            <p:cNvPr id="17" name="Oval 16">
              <a:extLst>
                <a:ext uri="{FF2B5EF4-FFF2-40B4-BE49-F238E27FC236}">
                  <a16:creationId xmlns:a16="http://schemas.microsoft.com/office/drawing/2014/main" id="{D8D42A0C-4D21-8F7B-72B3-8DA706CC4957}"/>
                </a:ext>
              </a:extLst>
            </p:cNvPr>
            <p:cNvSpPr/>
            <p:nvPr userDrawn="1"/>
          </p:nvSpPr>
          <p:spPr>
            <a:xfrm>
              <a:off x="838200" y="1614243"/>
              <a:ext cx="518984" cy="518984"/>
            </a:xfrm>
            <a:prstGeom prst="ellipse">
              <a:avLst/>
            </a:prstGeom>
            <a:solidFill>
              <a:srgbClr val="2CAE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99BA421-C6DA-842C-0BD5-AF2AC2371B6A}"/>
                </a:ext>
              </a:extLst>
            </p:cNvPr>
            <p:cNvSpPr txBox="1"/>
            <p:nvPr userDrawn="1"/>
          </p:nvSpPr>
          <p:spPr>
            <a:xfrm>
              <a:off x="865348" y="1673133"/>
              <a:ext cx="487634" cy="430887"/>
            </a:xfrm>
            <a:prstGeom prst="rect">
              <a:avLst/>
            </a:prstGeom>
            <a:noFill/>
          </p:spPr>
          <p:txBody>
            <a:bodyPr wrap="none" rtlCol="0">
              <a:spAutoFit/>
            </a:bodyPr>
            <a:lstStyle/>
            <a:p>
              <a:pPr algn="ctr"/>
              <a:r>
                <a:rPr lang="en-US" sz="1100">
                  <a:solidFill>
                    <a:schemeClr val="bg1"/>
                  </a:solidFill>
                  <a:latin typeface="Trebuchet MS" panose="020B0703020202090204" pitchFamily="34" charset="0"/>
                </a:rPr>
                <a:t>STEP</a:t>
              </a:r>
            </a:p>
            <a:p>
              <a:pPr algn="ctr"/>
              <a:r>
                <a:rPr lang="en-US" sz="1100">
                  <a:solidFill>
                    <a:schemeClr val="bg1"/>
                  </a:solidFill>
                  <a:latin typeface="Trebuchet MS" panose="020B0703020202090204" pitchFamily="34" charset="0"/>
                </a:rPr>
                <a:t>2</a:t>
              </a:r>
            </a:p>
          </p:txBody>
        </p:sp>
      </p:grpSp>
      <p:sp>
        <p:nvSpPr>
          <p:cNvPr id="19" name="TextBox 18">
            <a:extLst>
              <a:ext uri="{FF2B5EF4-FFF2-40B4-BE49-F238E27FC236}">
                <a16:creationId xmlns:a16="http://schemas.microsoft.com/office/drawing/2014/main" id="{9CF8503D-8568-6016-9B3D-0FFC9AE09A74}"/>
              </a:ext>
            </a:extLst>
          </p:cNvPr>
          <p:cNvSpPr txBox="1"/>
          <p:nvPr userDrawn="1"/>
        </p:nvSpPr>
        <p:spPr>
          <a:xfrm>
            <a:off x="7767075" y="1719846"/>
            <a:ext cx="3661867" cy="307777"/>
          </a:xfrm>
          <a:prstGeom prst="rect">
            <a:avLst/>
          </a:prstGeom>
          <a:noFill/>
        </p:spPr>
        <p:txBody>
          <a:bodyPr wrap="square" rtlCol="0">
            <a:spAutoFit/>
          </a:bodyPr>
          <a:lstStyle/>
          <a:p>
            <a:r>
              <a:rPr lang="en-US" sz="1400" b="0" i="0" u="none" strike="noStrike">
                <a:solidFill>
                  <a:srgbClr val="374151"/>
                </a:solidFill>
                <a:effectLst/>
                <a:latin typeface="Trebuchet MS" panose="020B0703020202090204" pitchFamily="34" charset="0"/>
              </a:rPr>
              <a:t>Save the file to your preferred location.</a:t>
            </a:r>
            <a:endParaRPr lang="en-US" sz="1400">
              <a:latin typeface="Trebuchet MS" panose="020B0703020202090204" pitchFamily="34" charset="0"/>
            </a:endParaRPr>
          </a:p>
        </p:txBody>
      </p:sp>
      <p:pic>
        <p:nvPicPr>
          <p:cNvPr id="21" name="Picture 20" descr="A screenshot of a computer&#10;&#10;Description automatically generated">
            <a:extLst>
              <a:ext uri="{FF2B5EF4-FFF2-40B4-BE49-F238E27FC236}">
                <a16:creationId xmlns:a16="http://schemas.microsoft.com/office/drawing/2014/main" id="{92B91ECC-829A-6C65-2742-C040B0A2B756}"/>
              </a:ext>
            </a:extLst>
          </p:cNvPr>
          <p:cNvPicPr>
            <a:picLocks noChangeAspect="1"/>
          </p:cNvPicPr>
          <p:nvPr userDrawn="1"/>
        </p:nvPicPr>
        <p:blipFill>
          <a:blip r:embed="rId3"/>
          <a:stretch>
            <a:fillRect/>
          </a:stretch>
        </p:blipFill>
        <p:spPr>
          <a:xfrm>
            <a:off x="7225145" y="2855626"/>
            <a:ext cx="4582630" cy="2388131"/>
          </a:xfrm>
          <a:prstGeom prst="rect">
            <a:avLst/>
          </a:prstGeom>
          <a:effectLst>
            <a:outerShdw blurRad="342912" sx="102000" sy="102000" algn="ctr" rotWithShape="0">
              <a:prstClr val="black">
                <a:alpha val="14652"/>
              </a:prstClr>
            </a:outerShdw>
          </a:effectLst>
        </p:spPr>
      </p:pic>
      <p:sp>
        <p:nvSpPr>
          <p:cNvPr id="22" name="Rectangle 21">
            <a:extLst>
              <a:ext uri="{FF2B5EF4-FFF2-40B4-BE49-F238E27FC236}">
                <a16:creationId xmlns:a16="http://schemas.microsoft.com/office/drawing/2014/main" id="{8554ED3B-2170-E554-8F2E-AF078DA97DFB}"/>
              </a:ext>
            </a:extLst>
          </p:cNvPr>
          <p:cNvSpPr/>
          <p:nvPr userDrawn="1"/>
        </p:nvSpPr>
        <p:spPr>
          <a:xfrm>
            <a:off x="9195515" y="3226159"/>
            <a:ext cx="1268570" cy="189963"/>
          </a:xfrm>
          <a:prstGeom prst="rect">
            <a:avLst/>
          </a:prstGeom>
          <a:noFill/>
          <a:ln w="28575">
            <a:solidFill>
              <a:srgbClr val="CD1F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B126F338-A6EE-CB34-7C12-5EE639EE1A7F}"/>
              </a:ext>
            </a:extLst>
          </p:cNvPr>
          <p:cNvCxnSpPr>
            <a:cxnSpLocks/>
          </p:cNvCxnSpPr>
          <p:nvPr userDrawn="1"/>
        </p:nvCxnSpPr>
        <p:spPr>
          <a:xfrm>
            <a:off x="10333391" y="2104020"/>
            <a:ext cx="0" cy="1122139"/>
          </a:xfrm>
          <a:prstGeom prst="line">
            <a:avLst/>
          </a:prstGeom>
          <a:ln w="28575">
            <a:solidFill>
              <a:srgbClr val="CD1F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64289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9E85B48-97DE-73A9-BFA9-49C1A48C1DA8}"/>
              </a:ext>
            </a:extLst>
          </p:cNvPr>
          <p:cNvSpPr>
            <a:spLocks noGrp="1"/>
          </p:cNvSpPr>
          <p:nvPr>
            <p:ph type="dt" sz="half" idx="10"/>
          </p:nvPr>
        </p:nvSpPr>
        <p:spPr/>
        <p:txBody>
          <a:bodyPr/>
          <a:lstStyle/>
          <a:p>
            <a:fld id="{321777E7-DFA6-9E47-877D-5F9B9B62FEC3}" type="datetimeFigureOut">
              <a:rPr lang="en-US" smtClean="0"/>
              <a:pPr/>
              <a:t>4/3/2025</a:t>
            </a:fld>
            <a:endParaRPr lang="en-US"/>
          </a:p>
        </p:txBody>
      </p:sp>
      <p:sp>
        <p:nvSpPr>
          <p:cNvPr id="4" name="Footer Placeholder 3">
            <a:extLst>
              <a:ext uri="{FF2B5EF4-FFF2-40B4-BE49-F238E27FC236}">
                <a16:creationId xmlns:a16="http://schemas.microsoft.com/office/drawing/2014/main" id="{3B12D471-4863-31DE-EFFB-10E37039B5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065FBE-3B39-C138-B6F2-8CB683855855}"/>
              </a:ext>
            </a:extLst>
          </p:cNvPr>
          <p:cNvSpPr>
            <a:spLocks noGrp="1"/>
          </p:cNvSpPr>
          <p:nvPr>
            <p:ph type="sldNum" sz="quarter" idx="12"/>
          </p:nvPr>
        </p:nvSpPr>
        <p:spPr/>
        <p:txBody>
          <a:bodyPr/>
          <a:lstStyle/>
          <a:p>
            <a:fld id="{498F4BBE-3170-7141-B11F-32DC9B535B0E}" type="slidenum">
              <a:rPr lang="en-US" smtClean="0"/>
              <a:pPr/>
              <a:t>‹#›</a:t>
            </a:fld>
            <a:endParaRPr lang="en-US"/>
          </a:p>
        </p:txBody>
      </p:sp>
      <p:pic>
        <p:nvPicPr>
          <p:cNvPr id="13" name="Picture 12" descr="A person and person standing next to a computer&#10;&#10;Description automatically generated">
            <a:extLst>
              <a:ext uri="{FF2B5EF4-FFF2-40B4-BE49-F238E27FC236}">
                <a16:creationId xmlns:a16="http://schemas.microsoft.com/office/drawing/2014/main" id="{3716D8EB-19E8-19DE-F50D-CEBB237AC8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7138" y="2376979"/>
            <a:ext cx="10877723" cy="3682740"/>
          </a:xfrm>
          <a:prstGeom prst="rect">
            <a:avLst/>
          </a:prstGeom>
        </p:spPr>
      </p:pic>
      <p:sp>
        <p:nvSpPr>
          <p:cNvPr id="2" name="Title 1">
            <a:extLst>
              <a:ext uri="{FF2B5EF4-FFF2-40B4-BE49-F238E27FC236}">
                <a16:creationId xmlns:a16="http://schemas.microsoft.com/office/drawing/2014/main" id="{8EBCD9B6-230D-87DF-2B8A-DE931CD519D1}"/>
              </a:ext>
            </a:extLst>
          </p:cNvPr>
          <p:cNvSpPr txBox="1">
            <a:spLocks/>
          </p:cNvSpPr>
          <p:nvPr userDrawn="1"/>
        </p:nvSpPr>
        <p:spPr>
          <a:xfrm>
            <a:off x="619129" y="247650"/>
            <a:ext cx="10744196" cy="1009650"/>
          </a:xfrm>
          <a:prstGeom prst="rect">
            <a:avLst/>
          </a:prstGeom>
          <a:gradFill flip="none" rotWithShape="1">
            <a:gsLst>
              <a:gs pos="96000">
                <a:srgbClr val="345EA2"/>
              </a:gs>
              <a:gs pos="100000">
                <a:srgbClr val="1F3063"/>
              </a:gs>
              <a:gs pos="82000">
                <a:schemeClr val="accent1">
                  <a:lumMod val="57000"/>
                </a:schemeClr>
              </a:gs>
            </a:gsLst>
            <a:path path="circle">
              <a:fillToRect l="50000" t="130000" r="50000" b="-30000"/>
            </a:path>
            <a:tileRect/>
          </a:gra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4400" b="1" i="0" kern="1200" dirty="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6" name="Title 1">
            <a:extLst>
              <a:ext uri="{FF2B5EF4-FFF2-40B4-BE49-F238E27FC236}">
                <a16:creationId xmlns:a16="http://schemas.microsoft.com/office/drawing/2014/main" id="{E540BA63-061E-0A29-A253-EB59BB429A7D}"/>
              </a:ext>
            </a:extLst>
          </p:cNvPr>
          <p:cNvSpPr>
            <a:spLocks noGrp="1"/>
          </p:cNvSpPr>
          <p:nvPr>
            <p:ph type="title"/>
          </p:nvPr>
        </p:nvSpPr>
        <p:spPr>
          <a:xfrm>
            <a:off x="1090614" y="354965"/>
            <a:ext cx="9801225" cy="915989"/>
          </a:xfr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algn="l">
              <a:defRPr lang="en-US" sz="5400" b="1" dirty="0">
                <a:solidFill>
                  <a:schemeClr val="lt1"/>
                </a:solidFill>
                <a:latin typeface="+mn-lt"/>
                <a:ea typeface="+mn-ea"/>
                <a:cs typeface="+mn-cs"/>
              </a:defRPr>
            </a:lvl1pPr>
          </a:lstStyle>
          <a:p>
            <a:pPr marL="0" lvl="0" algn="ctr"/>
            <a:r>
              <a:rPr lang="en-US"/>
              <a:t>Click to edit Master title style</a:t>
            </a:r>
          </a:p>
        </p:txBody>
      </p:sp>
    </p:spTree>
    <p:extLst>
      <p:ext uri="{BB962C8B-B14F-4D97-AF65-F5344CB8AC3E}">
        <p14:creationId xmlns:p14="http://schemas.microsoft.com/office/powerpoint/2010/main" val="3522218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104D8-5065-B259-5E58-45856A0A3AC0}"/>
              </a:ext>
            </a:extLst>
          </p:cNvPr>
          <p:cNvSpPr txBox="1">
            <a:spLocks/>
          </p:cNvSpPr>
          <p:nvPr userDrawn="1"/>
        </p:nvSpPr>
        <p:spPr>
          <a:xfrm>
            <a:off x="152031" y="295275"/>
            <a:ext cx="6858737" cy="1009650"/>
          </a:xfrm>
          <a:prstGeom prst="rect">
            <a:avLst/>
          </a:prstGeom>
          <a:gradFill flip="none" rotWithShape="1">
            <a:gsLst>
              <a:gs pos="96000">
                <a:srgbClr val="345EA2"/>
              </a:gs>
              <a:gs pos="100000">
                <a:srgbClr val="1F3063"/>
              </a:gs>
              <a:gs pos="82000">
                <a:schemeClr val="accent1">
                  <a:lumMod val="57000"/>
                </a:schemeClr>
              </a:gs>
            </a:gsLst>
            <a:path path="circle">
              <a:fillToRect l="50000" t="130000" r="50000" b="-30000"/>
            </a:path>
            <a:tileRect/>
          </a:gra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4400" b="1" i="0" kern="1200" dirty="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3" name="Date Placeholder 2">
            <a:extLst>
              <a:ext uri="{FF2B5EF4-FFF2-40B4-BE49-F238E27FC236}">
                <a16:creationId xmlns:a16="http://schemas.microsoft.com/office/drawing/2014/main" id="{3CC3356A-BA0B-2DFC-1212-5579193A9276}"/>
              </a:ext>
            </a:extLst>
          </p:cNvPr>
          <p:cNvSpPr>
            <a:spLocks noGrp="1"/>
          </p:cNvSpPr>
          <p:nvPr>
            <p:ph type="dt" sz="half" idx="10"/>
          </p:nvPr>
        </p:nvSpPr>
        <p:spPr/>
        <p:txBody>
          <a:bodyPr/>
          <a:lstStyle/>
          <a:p>
            <a:fld id="{321777E7-DFA6-9E47-877D-5F9B9B62FEC3}" type="datetimeFigureOut">
              <a:rPr lang="en-US" smtClean="0"/>
              <a:pPr/>
              <a:t>4/3/2025</a:t>
            </a:fld>
            <a:endParaRPr lang="en-US"/>
          </a:p>
        </p:txBody>
      </p:sp>
      <p:sp>
        <p:nvSpPr>
          <p:cNvPr id="4" name="Footer Placeholder 3">
            <a:extLst>
              <a:ext uri="{FF2B5EF4-FFF2-40B4-BE49-F238E27FC236}">
                <a16:creationId xmlns:a16="http://schemas.microsoft.com/office/drawing/2014/main" id="{368E6E43-0594-9F97-B272-A2F8FC74E0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E770D2-6B0B-D359-6883-A311F4F31668}"/>
              </a:ext>
            </a:extLst>
          </p:cNvPr>
          <p:cNvSpPr>
            <a:spLocks noGrp="1"/>
          </p:cNvSpPr>
          <p:nvPr>
            <p:ph type="sldNum" sz="quarter" idx="12"/>
          </p:nvPr>
        </p:nvSpPr>
        <p:spPr/>
        <p:txBody>
          <a:bodyPr/>
          <a:lstStyle/>
          <a:p>
            <a:fld id="{498F4BBE-3170-7141-B11F-32DC9B535B0E}" type="slidenum">
              <a:rPr lang="en-US" smtClean="0"/>
              <a:pPr/>
              <a:t>‹#›</a:t>
            </a:fld>
            <a:endParaRPr lang="en-US"/>
          </a:p>
        </p:txBody>
      </p:sp>
      <p:sp>
        <p:nvSpPr>
          <p:cNvPr id="6" name="Picture Placeholder 7">
            <a:extLst>
              <a:ext uri="{FF2B5EF4-FFF2-40B4-BE49-F238E27FC236}">
                <a16:creationId xmlns:a16="http://schemas.microsoft.com/office/drawing/2014/main" id="{8961CDD9-59B0-C401-3267-55E35812423B}"/>
              </a:ext>
            </a:extLst>
          </p:cNvPr>
          <p:cNvSpPr>
            <a:spLocks noGrp="1"/>
          </p:cNvSpPr>
          <p:nvPr>
            <p:ph type="pic" sz="quarter" idx="13"/>
          </p:nvPr>
        </p:nvSpPr>
        <p:spPr>
          <a:xfrm>
            <a:off x="7897598" y="-47812"/>
            <a:ext cx="4287838" cy="6905812"/>
          </a:xfrm>
        </p:spPr>
        <p:txBody>
          <a:bodyPr/>
          <a:lstStyle>
            <a:lvl1pPr>
              <a:defRPr b="0" i="0">
                <a:latin typeface="Lato" panose="020F0502020204030203" pitchFamily="34" charset="77"/>
              </a:defRPr>
            </a:lvl1pPr>
          </a:lstStyle>
          <a:p>
            <a:r>
              <a:rPr lang="en-US"/>
              <a:t>Click icon to add picture</a:t>
            </a:r>
          </a:p>
        </p:txBody>
      </p:sp>
      <p:sp>
        <p:nvSpPr>
          <p:cNvPr id="7" name="Title 3">
            <a:extLst>
              <a:ext uri="{FF2B5EF4-FFF2-40B4-BE49-F238E27FC236}">
                <a16:creationId xmlns:a16="http://schemas.microsoft.com/office/drawing/2014/main" id="{40E7F3BC-1E2D-8128-35C0-C25B0261530C}"/>
              </a:ext>
            </a:extLst>
          </p:cNvPr>
          <p:cNvSpPr>
            <a:spLocks noGrp="1"/>
          </p:cNvSpPr>
          <p:nvPr>
            <p:ph type="title" hasCustomPrompt="1"/>
          </p:nvPr>
        </p:nvSpPr>
        <p:spPr>
          <a:xfrm>
            <a:off x="475807" y="236622"/>
            <a:ext cx="6844735" cy="1325563"/>
          </a:xfrm>
        </p:spPr>
        <p:txBody>
          <a:bodyPr>
            <a:normAutofit/>
          </a:bodyPr>
          <a:lstStyle>
            <a:lvl1pPr marL="0" algn="l" defTabSz="914400" rtl="0" eaLnBrk="1" latinLnBrk="0" hangingPunct="1">
              <a:lnSpc>
                <a:spcPct val="90000"/>
              </a:lnSpc>
              <a:spcBef>
                <a:spcPct val="0"/>
              </a:spcBef>
              <a:buNone/>
              <a:defRPr lang="en-US" sz="4000" b="0" i="0" kern="1200" dirty="0">
                <a:solidFill>
                  <a:schemeClr val="bg1"/>
                </a:solidFill>
                <a:latin typeface="Trebuchet MS" panose="020B0703020202090204" pitchFamily="34" charset="0"/>
                <a:ea typeface="+mj-ea"/>
                <a:cs typeface="+mj-cs"/>
              </a:defRPr>
            </a:lvl1pPr>
          </a:lstStyle>
          <a:p>
            <a:r>
              <a:rPr lang="en-US"/>
              <a:t>Title Placeholder</a:t>
            </a:r>
          </a:p>
        </p:txBody>
      </p:sp>
      <p:sp>
        <p:nvSpPr>
          <p:cNvPr id="8" name="Text Placeholder 15">
            <a:extLst>
              <a:ext uri="{FF2B5EF4-FFF2-40B4-BE49-F238E27FC236}">
                <a16:creationId xmlns:a16="http://schemas.microsoft.com/office/drawing/2014/main" id="{67E514E6-E45E-54CD-043C-9E78C76A7D30}"/>
              </a:ext>
            </a:extLst>
          </p:cNvPr>
          <p:cNvSpPr>
            <a:spLocks noGrp="1"/>
          </p:cNvSpPr>
          <p:nvPr>
            <p:ph type="body" sz="quarter" idx="14" hasCustomPrompt="1"/>
          </p:nvPr>
        </p:nvSpPr>
        <p:spPr>
          <a:xfrm>
            <a:off x="1656347" y="2167957"/>
            <a:ext cx="5087139" cy="506150"/>
          </a:xfrm>
        </p:spPr>
        <p:txBody>
          <a:bodyPr>
            <a:noAutofit/>
          </a:bodyPr>
          <a:lstStyle>
            <a:lvl1pPr marL="0" indent="0" algn="l">
              <a:buNone/>
              <a:defRPr sz="1400" b="0" i="0">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a:t>
            </a:r>
            <a:r>
              <a:rPr lang="en-US" err="1"/>
              <a:t>enim</a:t>
            </a:r>
            <a:r>
              <a:rPr lang="en-US"/>
              <a:t> ad minim </a:t>
            </a:r>
            <a:r>
              <a:rPr lang="en-US" err="1"/>
              <a:t>veniam</a:t>
            </a:r>
            <a:r>
              <a:rPr lang="en-US"/>
              <a:t>]</a:t>
            </a:r>
          </a:p>
        </p:txBody>
      </p:sp>
      <p:sp>
        <p:nvSpPr>
          <p:cNvPr id="9" name="Text Placeholder 15">
            <a:extLst>
              <a:ext uri="{FF2B5EF4-FFF2-40B4-BE49-F238E27FC236}">
                <a16:creationId xmlns:a16="http://schemas.microsoft.com/office/drawing/2014/main" id="{5A1251F4-E1DE-B39C-3ECE-31F4E3B4CA27}"/>
              </a:ext>
            </a:extLst>
          </p:cNvPr>
          <p:cNvSpPr>
            <a:spLocks noGrp="1"/>
          </p:cNvSpPr>
          <p:nvPr>
            <p:ph type="body" sz="quarter" idx="15" hasCustomPrompt="1"/>
          </p:nvPr>
        </p:nvSpPr>
        <p:spPr>
          <a:xfrm>
            <a:off x="1656347" y="3736798"/>
            <a:ext cx="5087139" cy="506150"/>
          </a:xfrm>
        </p:spPr>
        <p:txBody>
          <a:bodyPr>
            <a:noAutofit/>
          </a:bodyPr>
          <a:lstStyle>
            <a:lvl1pPr marL="0" indent="0" algn="l">
              <a:buNone/>
              <a:defRPr sz="1400" b="0" i="0">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a:t>
            </a:r>
            <a:r>
              <a:rPr lang="en-US" err="1"/>
              <a:t>enim</a:t>
            </a:r>
            <a:r>
              <a:rPr lang="en-US"/>
              <a:t> ad minim </a:t>
            </a:r>
            <a:r>
              <a:rPr lang="en-US" err="1"/>
              <a:t>veniam</a:t>
            </a:r>
            <a:r>
              <a:rPr lang="en-US"/>
              <a:t>]</a:t>
            </a:r>
          </a:p>
        </p:txBody>
      </p:sp>
      <p:sp>
        <p:nvSpPr>
          <p:cNvPr id="10" name="Text Placeholder 15">
            <a:extLst>
              <a:ext uri="{FF2B5EF4-FFF2-40B4-BE49-F238E27FC236}">
                <a16:creationId xmlns:a16="http://schemas.microsoft.com/office/drawing/2014/main" id="{1033FFD8-993F-E8A5-FE15-B4D3CA31A5AA}"/>
              </a:ext>
            </a:extLst>
          </p:cNvPr>
          <p:cNvSpPr>
            <a:spLocks noGrp="1"/>
          </p:cNvSpPr>
          <p:nvPr>
            <p:ph type="body" sz="quarter" idx="16" hasCustomPrompt="1"/>
          </p:nvPr>
        </p:nvSpPr>
        <p:spPr>
          <a:xfrm>
            <a:off x="1656347" y="5310275"/>
            <a:ext cx="5087139" cy="506150"/>
          </a:xfrm>
        </p:spPr>
        <p:txBody>
          <a:bodyPr>
            <a:noAutofit/>
          </a:bodyPr>
          <a:lstStyle>
            <a:lvl1pPr marL="0" indent="0" algn="l">
              <a:buNone/>
              <a:defRPr sz="1400" b="0" i="0">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a:t>
            </a:r>
            <a:r>
              <a:rPr lang="en-US" err="1"/>
              <a:t>enim</a:t>
            </a:r>
            <a:r>
              <a:rPr lang="en-US"/>
              <a:t> ad minim </a:t>
            </a:r>
            <a:r>
              <a:rPr lang="en-US" err="1"/>
              <a:t>veniam</a:t>
            </a:r>
            <a:r>
              <a:rPr lang="en-US"/>
              <a:t>]</a:t>
            </a:r>
          </a:p>
        </p:txBody>
      </p:sp>
      <p:sp>
        <p:nvSpPr>
          <p:cNvPr id="11" name="Picture Placeholder 24">
            <a:extLst>
              <a:ext uri="{FF2B5EF4-FFF2-40B4-BE49-F238E27FC236}">
                <a16:creationId xmlns:a16="http://schemas.microsoft.com/office/drawing/2014/main" id="{E697C4B1-AF13-3201-427E-D31BCB58E35E}"/>
              </a:ext>
            </a:extLst>
          </p:cNvPr>
          <p:cNvSpPr>
            <a:spLocks noGrp="1"/>
          </p:cNvSpPr>
          <p:nvPr>
            <p:ph type="pic" sz="quarter" idx="17" hasCustomPrompt="1"/>
          </p:nvPr>
        </p:nvSpPr>
        <p:spPr>
          <a:xfrm>
            <a:off x="152032" y="1744252"/>
            <a:ext cx="1353560" cy="1353559"/>
          </a:xfrm>
        </p:spPr>
        <p:txBody>
          <a:bodyPr>
            <a:normAutofit/>
          </a:bodyPr>
          <a:lstStyle>
            <a:lvl1pPr marL="0" indent="0" algn="ctr">
              <a:buNone/>
              <a:defRPr sz="1800" b="0" i="0">
                <a:latin typeface="Lato" panose="020F0502020204030203" pitchFamily="34" charset="77"/>
              </a:defRPr>
            </a:lvl1pPr>
          </a:lstStyle>
          <a:p>
            <a:br>
              <a:rPr lang="en-US"/>
            </a:br>
            <a:r>
              <a:rPr lang="en-US"/>
              <a:t>Copy &amp; paste icon here</a:t>
            </a:r>
          </a:p>
        </p:txBody>
      </p:sp>
      <p:sp>
        <p:nvSpPr>
          <p:cNvPr id="12" name="Picture Placeholder 24">
            <a:extLst>
              <a:ext uri="{FF2B5EF4-FFF2-40B4-BE49-F238E27FC236}">
                <a16:creationId xmlns:a16="http://schemas.microsoft.com/office/drawing/2014/main" id="{026C76E8-6AB5-2F51-FA02-53128178EDBD}"/>
              </a:ext>
            </a:extLst>
          </p:cNvPr>
          <p:cNvSpPr>
            <a:spLocks noGrp="1"/>
          </p:cNvSpPr>
          <p:nvPr>
            <p:ph type="pic" sz="quarter" idx="18" hasCustomPrompt="1"/>
          </p:nvPr>
        </p:nvSpPr>
        <p:spPr>
          <a:xfrm>
            <a:off x="152032" y="3313093"/>
            <a:ext cx="1353560" cy="1353559"/>
          </a:xfrm>
        </p:spPr>
        <p:txBody>
          <a:bodyPr>
            <a:normAutofit/>
          </a:bodyPr>
          <a:lstStyle>
            <a:lvl1pPr marL="0" indent="0" algn="ctr">
              <a:buNone/>
              <a:defRPr sz="1800" b="0" i="0">
                <a:latin typeface="Lato" panose="020F0502020204030203" pitchFamily="34" charset="77"/>
              </a:defRPr>
            </a:lvl1pPr>
          </a:lstStyle>
          <a:p>
            <a:br>
              <a:rPr lang="en-US"/>
            </a:br>
            <a:r>
              <a:rPr lang="en-US"/>
              <a:t>Copy &amp; paste icon here</a:t>
            </a:r>
          </a:p>
        </p:txBody>
      </p:sp>
      <p:sp>
        <p:nvSpPr>
          <p:cNvPr id="13" name="Picture Placeholder 24">
            <a:extLst>
              <a:ext uri="{FF2B5EF4-FFF2-40B4-BE49-F238E27FC236}">
                <a16:creationId xmlns:a16="http://schemas.microsoft.com/office/drawing/2014/main" id="{86B5133A-48EE-B13C-22C0-8AEBA334C4DB}"/>
              </a:ext>
            </a:extLst>
          </p:cNvPr>
          <p:cNvSpPr>
            <a:spLocks noGrp="1"/>
          </p:cNvSpPr>
          <p:nvPr>
            <p:ph type="pic" sz="quarter" idx="19" hasCustomPrompt="1"/>
          </p:nvPr>
        </p:nvSpPr>
        <p:spPr>
          <a:xfrm>
            <a:off x="152031" y="4834721"/>
            <a:ext cx="1353560" cy="1353559"/>
          </a:xfrm>
        </p:spPr>
        <p:txBody>
          <a:bodyPr>
            <a:normAutofit/>
          </a:bodyPr>
          <a:lstStyle>
            <a:lvl1pPr marL="0" indent="0" algn="ctr">
              <a:buNone/>
              <a:defRPr sz="1800" b="0" i="0">
                <a:latin typeface="Lato" panose="020F0502020204030203" pitchFamily="34" charset="77"/>
              </a:defRPr>
            </a:lvl1pPr>
          </a:lstStyle>
          <a:p>
            <a:br>
              <a:rPr lang="en-US"/>
            </a:br>
            <a:r>
              <a:rPr lang="en-US"/>
              <a:t>Copy &amp; paste icon here</a:t>
            </a:r>
          </a:p>
        </p:txBody>
      </p:sp>
    </p:spTree>
    <p:extLst>
      <p:ext uri="{BB962C8B-B14F-4D97-AF65-F5344CB8AC3E}">
        <p14:creationId xmlns:p14="http://schemas.microsoft.com/office/powerpoint/2010/main" val="2968412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1" name="Rectangle 10"/>
          <p:cNvSpPr/>
          <p:nvPr userDrawn="1"/>
        </p:nvSpPr>
        <p:spPr>
          <a:xfrm>
            <a:off x="0" y="6129754"/>
            <a:ext cx="4470400" cy="728246"/>
          </a:xfrm>
          <a:prstGeom prst="rect">
            <a:avLst/>
          </a:prstGeom>
          <a:solidFill>
            <a:srgbClr val="1E3063"/>
          </a:solidFill>
          <a:ln>
            <a:solidFill>
              <a:srgbClr val="1E3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4368800" y="6129754"/>
            <a:ext cx="7823200" cy="728246"/>
          </a:xfrm>
          <a:prstGeom prst="rect">
            <a:avLst/>
          </a:prstGeom>
          <a:solidFill>
            <a:srgbClr val="CE1432"/>
          </a:solidFill>
          <a:ln>
            <a:solidFill>
              <a:srgbClr val="CE1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12"/>
          <p:cNvSpPr>
            <a:spLocks noGrp="1"/>
          </p:cNvSpPr>
          <p:nvPr>
            <p:ph type="body" sz="quarter" idx="14"/>
          </p:nvPr>
        </p:nvSpPr>
        <p:spPr>
          <a:xfrm>
            <a:off x="609601" y="1417638"/>
            <a:ext cx="10486239" cy="3840162"/>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Date Placeholder 3">
            <a:extLst>
              <a:ext uri="{FF2B5EF4-FFF2-40B4-BE49-F238E27FC236}">
                <a16:creationId xmlns:a16="http://schemas.microsoft.com/office/drawing/2014/main" id="{24285BD6-A6AB-4C51-A9F6-EABF5B7F92DB}"/>
              </a:ext>
            </a:extLst>
          </p:cNvPr>
          <p:cNvSpPr>
            <a:spLocks noGrp="1"/>
          </p:cNvSpPr>
          <p:nvPr>
            <p:ph type="dt" sz="half" idx="10"/>
          </p:nvPr>
        </p:nvSpPr>
        <p:spPr>
          <a:xfrm>
            <a:off x="355600" y="6356351"/>
            <a:ext cx="2844800" cy="365125"/>
          </a:xfrm>
          <a:prstGeom prst="rect">
            <a:avLst/>
          </a:prstGeom>
        </p:spPr>
        <p:txBody>
          <a:bodyPr/>
          <a:lstStyle>
            <a:lvl1pPr>
              <a:defRPr b="1">
                <a:solidFill>
                  <a:schemeClr val="bg1"/>
                </a:solidFill>
              </a:defRPr>
            </a:lvl1pPr>
          </a:lstStyle>
          <a:p>
            <a:fld id="{A59CFE50-6B7B-4185-9597-1D77BBA976EE}" type="datetime1">
              <a:rPr lang="en-US" smtClean="0"/>
              <a:t>4/3/2025</a:t>
            </a:fld>
            <a:endParaRPr lang="en-US"/>
          </a:p>
        </p:txBody>
      </p:sp>
      <p:sp>
        <p:nvSpPr>
          <p:cNvPr id="20" name="Footer Placeholder 4">
            <a:extLst>
              <a:ext uri="{FF2B5EF4-FFF2-40B4-BE49-F238E27FC236}">
                <a16:creationId xmlns:a16="http://schemas.microsoft.com/office/drawing/2014/main" id="{F4157ACE-2C00-4736-BA2A-64F7681CC382}"/>
              </a:ext>
            </a:extLst>
          </p:cNvPr>
          <p:cNvSpPr>
            <a:spLocks noGrp="1"/>
          </p:cNvSpPr>
          <p:nvPr>
            <p:ph type="ftr" sz="quarter" idx="11"/>
          </p:nvPr>
        </p:nvSpPr>
        <p:spPr>
          <a:xfrm>
            <a:off x="7823200" y="6356351"/>
            <a:ext cx="4064000" cy="365125"/>
          </a:xfrm>
          <a:prstGeom prst="rect">
            <a:avLst/>
          </a:prstGeom>
        </p:spPr>
        <p:txBody>
          <a:bodyPr/>
          <a:lstStyle>
            <a:lvl1pPr algn="r">
              <a:defRPr sz="1000" b="1">
                <a:solidFill>
                  <a:schemeClr val="bg1"/>
                </a:solidFill>
              </a:defRPr>
            </a:lvl1pPr>
          </a:lstStyle>
          <a:p>
            <a:r>
              <a:rPr lang="en-US"/>
              <a:t>U.S. Election Assistance Commission | www.eac.gov</a:t>
            </a:r>
          </a:p>
        </p:txBody>
      </p:sp>
      <p:sp>
        <p:nvSpPr>
          <p:cNvPr id="21" name="Slide Number Placeholder 5">
            <a:extLst>
              <a:ext uri="{FF2B5EF4-FFF2-40B4-BE49-F238E27FC236}">
                <a16:creationId xmlns:a16="http://schemas.microsoft.com/office/drawing/2014/main" id="{5545B84D-E96C-48C5-A29E-2C43ADFA8289}"/>
              </a:ext>
            </a:extLst>
          </p:cNvPr>
          <p:cNvSpPr>
            <a:spLocks noGrp="1"/>
          </p:cNvSpPr>
          <p:nvPr>
            <p:ph type="sldNum" sz="quarter" idx="12"/>
          </p:nvPr>
        </p:nvSpPr>
        <p:spPr>
          <a:xfrm>
            <a:off x="4673600" y="6356351"/>
            <a:ext cx="2844800" cy="365125"/>
          </a:xfrm>
          <a:prstGeom prst="rect">
            <a:avLst/>
          </a:prstGeom>
        </p:spPr>
        <p:txBody>
          <a:bodyPr/>
          <a:lstStyle>
            <a:lvl1pPr algn="ctr">
              <a:defRPr b="1">
                <a:solidFill>
                  <a:schemeClr val="bg1"/>
                </a:solidFill>
              </a:defRPr>
            </a:lvl1pPr>
          </a:lstStyle>
          <a:p>
            <a:fld id="{75604BE8-4AD9-4024-AC50-3B00698E7CA6}" type="slidenum">
              <a:rPr lang="en-US" smtClean="0"/>
              <a:pPr/>
              <a:t>‹#›</a:t>
            </a:fld>
            <a:endParaRPr lang="en-US"/>
          </a:p>
        </p:txBody>
      </p:sp>
      <p:sp>
        <p:nvSpPr>
          <p:cNvPr id="23" name="Title Placeholder 1">
            <a:extLst>
              <a:ext uri="{FF2B5EF4-FFF2-40B4-BE49-F238E27FC236}">
                <a16:creationId xmlns:a16="http://schemas.microsoft.com/office/drawing/2014/main" id="{90A9F474-3D61-4932-B9E1-608A4C45ECC5}"/>
              </a:ext>
            </a:extLst>
          </p:cNvPr>
          <p:cNvSpPr>
            <a:spLocks noGrp="1"/>
          </p:cNvSpPr>
          <p:nvPr>
            <p:ph type="title"/>
          </p:nvPr>
        </p:nvSpPr>
        <p:spPr>
          <a:xfrm>
            <a:off x="609601" y="274638"/>
            <a:ext cx="10486239"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1694568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9E85B48-97DE-73A9-BFA9-49C1A48C1DA8}"/>
              </a:ext>
            </a:extLst>
          </p:cNvPr>
          <p:cNvSpPr>
            <a:spLocks noGrp="1"/>
          </p:cNvSpPr>
          <p:nvPr>
            <p:ph type="dt" sz="half" idx="10"/>
          </p:nvPr>
        </p:nvSpPr>
        <p:spPr/>
        <p:txBody>
          <a:bodyPr/>
          <a:lstStyle/>
          <a:p>
            <a:fld id="{321777E7-DFA6-9E47-877D-5F9B9B62FEC3}" type="datetimeFigureOut">
              <a:rPr lang="en-US" smtClean="0"/>
              <a:pPr/>
              <a:t>4/3/2025</a:t>
            </a:fld>
            <a:endParaRPr lang="en-US"/>
          </a:p>
        </p:txBody>
      </p:sp>
      <p:sp>
        <p:nvSpPr>
          <p:cNvPr id="4" name="Footer Placeholder 3">
            <a:extLst>
              <a:ext uri="{FF2B5EF4-FFF2-40B4-BE49-F238E27FC236}">
                <a16:creationId xmlns:a16="http://schemas.microsoft.com/office/drawing/2014/main" id="{3B12D471-4863-31DE-EFFB-10E37039B5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065FBE-3B39-C138-B6F2-8CB683855855}"/>
              </a:ext>
            </a:extLst>
          </p:cNvPr>
          <p:cNvSpPr>
            <a:spLocks noGrp="1"/>
          </p:cNvSpPr>
          <p:nvPr>
            <p:ph type="sldNum" sz="quarter" idx="12"/>
          </p:nvPr>
        </p:nvSpPr>
        <p:spPr/>
        <p:txBody>
          <a:bodyPr/>
          <a:lstStyle/>
          <a:p>
            <a:fld id="{498F4BBE-3170-7141-B11F-32DC9B535B0E}" type="slidenum">
              <a:rPr lang="en-US" smtClean="0"/>
              <a:pPr/>
              <a:t>‹#›</a:t>
            </a:fld>
            <a:endParaRPr lang="en-US"/>
          </a:p>
        </p:txBody>
      </p:sp>
      <p:pic>
        <p:nvPicPr>
          <p:cNvPr id="13" name="Picture 12" descr="A person and person standing next to a computer&#10;&#10;Description automatically generated">
            <a:extLst>
              <a:ext uri="{FF2B5EF4-FFF2-40B4-BE49-F238E27FC236}">
                <a16:creationId xmlns:a16="http://schemas.microsoft.com/office/drawing/2014/main" id="{3716D8EB-19E8-19DE-F50D-CEBB237AC8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7138" y="2376979"/>
            <a:ext cx="10877723" cy="3682740"/>
          </a:xfrm>
          <a:prstGeom prst="rect">
            <a:avLst/>
          </a:prstGeom>
        </p:spPr>
      </p:pic>
    </p:spTree>
    <p:extLst>
      <p:ext uri="{BB962C8B-B14F-4D97-AF65-F5344CB8AC3E}">
        <p14:creationId xmlns:p14="http://schemas.microsoft.com/office/powerpoint/2010/main" val="16157268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1" name="Rectangle 10"/>
          <p:cNvSpPr/>
          <p:nvPr userDrawn="1"/>
        </p:nvSpPr>
        <p:spPr>
          <a:xfrm>
            <a:off x="0" y="6129754"/>
            <a:ext cx="4470400" cy="728246"/>
          </a:xfrm>
          <a:prstGeom prst="rect">
            <a:avLst/>
          </a:prstGeom>
          <a:solidFill>
            <a:srgbClr val="1E3063"/>
          </a:solidFill>
          <a:ln>
            <a:solidFill>
              <a:srgbClr val="1E3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p:cNvSpPr/>
          <p:nvPr userDrawn="1"/>
        </p:nvSpPr>
        <p:spPr>
          <a:xfrm>
            <a:off x="4368800" y="6129754"/>
            <a:ext cx="7823200" cy="728246"/>
          </a:xfrm>
          <a:prstGeom prst="rect">
            <a:avLst/>
          </a:prstGeom>
          <a:solidFill>
            <a:srgbClr val="CE1432"/>
          </a:solidFill>
          <a:ln>
            <a:solidFill>
              <a:srgbClr val="CE1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 Placeholder 12"/>
          <p:cNvSpPr>
            <a:spLocks noGrp="1"/>
          </p:cNvSpPr>
          <p:nvPr>
            <p:ph type="body" sz="quarter" idx="14"/>
          </p:nvPr>
        </p:nvSpPr>
        <p:spPr>
          <a:xfrm>
            <a:off x="609602" y="1417638"/>
            <a:ext cx="10486239" cy="3840162"/>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Date Placeholder 3">
            <a:extLst>
              <a:ext uri="{FF2B5EF4-FFF2-40B4-BE49-F238E27FC236}">
                <a16:creationId xmlns:a16="http://schemas.microsoft.com/office/drawing/2014/main" id="{24285BD6-A6AB-4C51-A9F6-EABF5B7F92DB}"/>
              </a:ext>
            </a:extLst>
          </p:cNvPr>
          <p:cNvSpPr>
            <a:spLocks noGrp="1"/>
          </p:cNvSpPr>
          <p:nvPr>
            <p:ph type="dt" sz="half" idx="10"/>
          </p:nvPr>
        </p:nvSpPr>
        <p:spPr>
          <a:xfrm>
            <a:off x="355600" y="6356353"/>
            <a:ext cx="2844800" cy="365125"/>
          </a:xfrm>
          <a:prstGeom prst="rect">
            <a:avLst/>
          </a:prstGeom>
        </p:spPr>
        <p:txBody>
          <a:bodyPr/>
          <a:lstStyle>
            <a:lvl1pPr>
              <a:defRPr b="1">
                <a:solidFill>
                  <a:schemeClr val="bg1"/>
                </a:solidFill>
              </a:defRPr>
            </a:lvl1pPr>
          </a:lstStyle>
          <a:p>
            <a:fld id="{FAF253E4-9754-4A51-90C1-AC9A571CA120}" type="datetime1">
              <a:rPr lang="en-US" smtClean="0"/>
              <a:t>4/3/2025</a:t>
            </a:fld>
            <a:endParaRPr lang="en-US"/>
          </a:p>
        </p:txBody>
      </p:sp>
      <p:sp>
        <p:nvSpPr>
          <p:cNvPr id="20" name="Footer Placeholder 4">
            <a:extLst>
              <a:ext uri="{FF2B5EF4-FFF2-40B4-BE49-F238E27FC236}">
                <a16:creationId xmlns:a16="http://schemas.microsoft.com/office/drawing/2014/main" id="{F4157ACE-2C00-4736-BA2A-64F7681CC382}"/>
              </a:ext>
            </a:extLst>
          </p:cNvPr>
          <p:cNvSpPr>
            <a:spLocks noGrp="1"/>
          </p:cNvSpPr>
          <p:nvPr>
            <p:ph type="ftr" sz="quarter" idx="11"/>
          </p:nvPr>
        </p:nvSpPr>
        <p:spPr>
          <a:xfrm>
            <a:off x="7823200" y="6356353"/>
            <a:ext cx="4064000" cy="365125"/>
          </a:xfrm>
          <a:prstGeom prst="rect">
            <a:avLst/>
          </a:prstGeom>
        </p:spPr>
        <p:txBody>
          <a:bodyPr/>
          <a:lstStyle>
            <a:lvl1pPr algn="r">
              <a:defRPr sz="750" b="1">
                <a:solidFill>
                  <a:schemeClr val="bg1"/>
                </a:solidFill>
              </a:defRPr>
            </a:lvl1pPr>
          </a:lstStyle>
          <a:p>
            <a:r>
              <a:rPr lang="en-US"/>
              <a:t>U.S. Election Assistance Commission | www.eac.gov</a:t>
            </a:r>
          </a:p>
        </p:txBody>
      </p:sp>
      <p:sp>
        <p:nvSpPr>
          <p:cNvPr id="21" name="Slide Number Placeholder 5">
            <a:extLst>
              <a:ext uri="{FF2B5EF4-FFF2-40B4-BE49-F238E27FC236}">
                <a16:creationId xmlns:a16="http://schemas.microsoft.com/office/drawing/2014/main" id="{5545B84D-E96C-48C5-A29E-2C43ADFA8289}"/>
              </a:ext>
            </a:extLst>
          </p:cNvPr>
          <p:cNvSpPr>
            <a:spLocks noGrp="1"/>
          </p:cNvSpPr>
          <p:nvPr>
            <p:ph type="sldNum" sz="quarter" idx="12"/>
          </p:nvPr>
        </p:nvSpPr>
        <p:spPr>
          <a:xfrm>
            <a:off x="4673600" y="6356353"/>
            <a:ext cx="2844800" cy="365125"/>
          </a:xfrm>
          <a:prstGeom prst="rect">
            <a:avLst/>
          </a:prstGeom>
        </p:spPr>
        <p:txBody>
          <a:bodyPr/>
          <a:lstStyle>
            <a:lvl1pPr algn="ctr">
              <a:defRPr b="1">
                <a:solidFill>
                  <a:schemeClr val="bg1"/>
                </a:solidFill>
              </a:defRPr>
            </a:lvl1pPr>
          </a:lstStyle>
          <a:p>
            <a:fld id="{75604BE8-4AD9-4024-AC50-3B00698E7CA6}" type="slidenum">
              <a:rPr lang="en-US" smtClean="0"/>
              <a:pPr/>
              <a:t>‹#›</a:t>
            </a:fld>
            <a:endParaRPr lang="en-US"/>
          </a:p>
        </p:txBody>
      </p:sp>
      <p:sp>
        <p:nvSpPr>
          <p:cNvPr id="23" name="Title Placeholder 1">
            <a:extLst>
              <a:ext uri="{FF2B5EF4-FFF2-40B4-BE49-F238E27FC236}">
                <a16:creationId xmlns:a16="http://schemas.microsoft.com/office/drawing/2014/main" id="{90A9F474-3D61-4932-B9E1-608A4C45ECC5}"/>
              </a:ext>
            </a:extLst>
          </p:cNvPr>
          <p:cNvSpPr>
            <a:spLocks noGrp="1"/>
          </p:cNvSpPr>
          <p:nvPr>
            <p:ph type="title"/>
          </p:nvPr>
        </p:nvSpPr>
        <p:spPr>
          <a:xfrm>
            <a:off x="609602" y="274638"/>
            <a:ext cx="10486239"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1592140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_Column">
    <p:spTree>
      <p:nvGrpSpPr>
        <p:cNvPr id="1" name=""/>
        <p:cNvGrpSpPr/>
        <p:nvPr/>
      </p:nvGrpSpPr>
      <p:grpSpPr>
        <a:xfrm>
          <a:off x="0" y="0"/>
          <a:ext cx="0" cy="0"/>
          <a:chOff x="0" y="0"/>
          <a:chExt cx="0" cy="0"/>
        </a:xfrm>
      </p:grpSpPr>
      <p:sp>
        <p:nvSpPr>
          <p:cNvPr id="18" name="Picture Placeholder 17"/>
          <p:cNvSpPr>
            <a:spLocks noGrp="1"/>
          </p:cNvSpPr>
          <p:nvPr>
            <p:ph type="pic" sz="quarter" idx="16"/>
          </p:nvPr>
        </p:nvSpPr>
        <p:spPr>
          <a:xfrm>
            <a:off x="609600" y="1417530"/>
            <a:ext cx="5384800" cy="4483627"/>
          </a:xfrm>
        </p:spPr>
        <p:txBody>
          <a:bodyPr/>
          <a:lstStyle/>
          <a:p>
            <a:endParaRPr lang="en-US"/>
          </a:p>
        </p:txBody>
      </p:sp>
      <p:sp>
        <p:nvSpPr>
          <p:cNvPr id="16" name="Text Placeholder 12"/>
          <p:cNvSpPr>
            <a:spLocks noGrp="1"/>
          </p:cNvSpPr>
          <p:nvPr>
            <p:ph type="body" sz="quarter" idx="15"/>
          </p:nvPr>
        </p:nvSpPr>
        <p:spPr>
          <a:xfrm>
            <a:off x="6299200" y="1417638"/>
            <a:ext cx="5384800" cy="448351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940C9A02-B45A-4B1E-9DE1-EF6663E585EC}"/>
              </a:ext>
            </a:extLst>
          </p:cNvPr>
          <p:cNvSpPr>
            <a:spLocks noGrp="1"/>
          </p:cNvSpPr>
          <p:nvPr>
            <p:ph type="title"/>
          </p:nvPr>
        </p:nvSpPr>
        <p:spPr>
          <a:xfrm>
            <a:off x="609602" y="274638"/>
            <a:ext cx="10486239" cy="1143000"/>
          </a:xfrm>
        </p:spPr>
        <p:txBody>
          <a:bodyPr/>
          <a:lstStyle/>
          <a:p>
            <a:r>
              <a:rPr lang="en-US"/>
              <a:t>Click to edit Master title style</a:t>
            </a:r>
          </a:p>
        </p:txBody>
      </p:sp>
      <p:sp>
        <p:nvSpPr>
          <p:cNvPr id="17" name="Date Placeholder 3">
            <a:extLst>
              <a:ext uri="{FF2B5EF4-FFF2-40B4-BE49-F238E27FC236}">
                <a16:creationId xmlns:a16="http://schemas.microsoft.com/office/drawing/2014/main" id="{3CE0453C-5E1E-45CE-9AD8-D7597BAD8844}"/>
              </a:ext>
            </a:extLst>
          </p:cNvPr>
          <p:cNvSpPr>
            <a:spLocks noGrp="1"/>
          </p:cNvSpPr>
          <p:nvPr>
            <p:ph type="dt" sz="half" idx="10"/>
          </p:nvPr>
        </p:nvSpPr>
        <p:spPr>
          <a:xfrm>
            <a:off x="355600" y="6356353"/>
            <a:ext cx="2844800" cy="365125"/>
          </a:xfrm>
        </p:spPr>
        <p:txBody>
          <a:bodyPr/>
          <a:lstStyle>
            <a:lvl1pPr>
              <a:defRPr b="1">
                <a:solidFill>
                  <a:schemeClr val="bg1"/>
                </a:solidFill>
              </a:defRPr>
            </a:lvl1pPr>
          </a:lstStyle>
          <a:p>
            <a:fld id="{74F25DD6-F708-44D9-87E4-A1AB0C615F1D}" type="datetime1">
              <a:rPr lang="en-US" smtClean="0"/>
              <a:t>4/3/2025</a:t>
            </a:fld>
            <a:endParaRPr lang="en-US"/>
          </a:p>
        </p:txBody>
      </p:sp>
      <p:sp>
        <p:nvSpPr>
          <p:cNvPr id="19" name="Footer Placeholder 4">
            <a:extLst>
              <a:ext uri="{FF2B5EF4-FFF2-40B4-BE49-F238E27FC236}">
                <a16:creationId xmlns:a16="http://schemas.microsoft.com/office/drawing/2014/main" id="{4408B333-4DD5-4CDB-ABD2-DF92284D50B6}"/>
              </a:ext>
            </a:extLst>
          </p:cNvPr>
          <p:cNvSpPr>
            <a:spLocks noGrp="1"/>
          </p:cNvSpPr>
          <p:nvPr>
            <p:ph type="ftr" sz="quarter" idx="11"/>
          </p:nvPr>
        </p:nvSpPr>
        <p:spPr>
          <a:xfrm>
            <a:off x="7823200" y="6356353"/>
            <a:ext cx="4064000" cy="365125"/>
          </a:xfrm>
        </p:spPr>
        <p:txBody>
          <a:bodyPr/>
          <a:lstStyle>
            <a:lvl1pPr algn="r">
              <a:defRPr sz="750" b="1">
                <a:solidFill>
                  <a:schemeClr val="bg1"/>
                </a:solidFill>
              </a:defRPr>
            </a:lvl1pPr>
          </a:lstStyle>
          <a:p>
            <a:r>
              <a:rPr lang="en-US"/>
              <a:t>U.S. Election Assistance Commission | www.eac.gov</a:t>
            </a:r>
          </a:p>
        </p:txBody>
      </p:sp>
      <p:sp>
        <p:nvSpPr>
          <p:cNvPr id="20" name="Slide Number Placeholder 5">
            <a:extLst>
              <a:ext uri="{FF2B5EF4-FFF2-40B4-BE49-F238E27FC236}">
                <a16:creationId xmlns:a16="http://schemas.microsoft.com/office/drawing/2014/main" id="{5435B807-E759-429B-9C4D-B927B4FE5D94}"/>
              </a:ext>
            </a:extLst>
          </p:cNvPr>
          <p:cNvSpPr>
            <a:spLocks noGrp="1"/>
          </p:cNvSpPr>
          <p:nvPr>
            <p:ph type="sldNum" sz="quarter" idx="12"/>
          </p:nvPr>
        </p:nvSpPr>
        <p:spPr>
          <a:xfrm>
            <a:off x="4673600" y="6356353"/>
            <a:ext cx="2844800" cy="365125"/>
          </a:xfrm>
        </p:spPr>
        <p:txBody>
          <a:bodyPr/>
          <a:lstStyle>
            <a:lvl1pPr algn="ctr">
              <a:defRPr b="1">
                <a:solidFill>
                  <a:schemeClr val="bg1"/>
                </a:solidFill>
              </a:defRPr>
            </a:lvl1pPr>
          </a:lstStyle>
          <a:p>
            <a:fld id="{75604BE8-4AD9-4024-AC50-3B00698E7CA6}" type="slidenum">
              <a:rPr lang="en-US" smtClean="0"/>
              <a:pPr/>
              <a:t>‹#›</a:t>
            </a:fld>
            <a:endParaRPr lang="en-US"/>
          </a:p>
        </p:txBody>
      </p:sp>
    </p:spTree>
    <p:extLst>
      <p:ext uri="{BB962C8B-B14F-4D97-AF65-F5344CB8AC3E}">
        <p14:creationId xmlns:p14="http://schemas.microsoft.com/office/powerpoint/2010/main" val="2639259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7086-6240-9E70-DBB8-C45E61B3F35E}"/>
              </a:ext>
            </a:extLst>
          </p:cNvPr>
          <p:cNvSpPr>
            <a:spLocks noGrp="1"/>
          </p:cNvSpPr>
          <p:nvPr>
            <p:ph type="ctrTitle"/>
          </p:nvPr>
        </p:nvSpPr>
        <p:spPr>
          <a:xfrm>
            <a:off x="1524000" y="2036763"/>
            <a:ext cx="9144000" cy="2387600"/>
          </a:xfrm>
        </p:spPr>
        <p:txBody>
          <a:bodyPr anchor="b"/>
          <a:lstStyle>
            <a:lvl1pPr algn="ctr">
              <a:defRPr sz="4500">
                <a:latin typeface="Trebuchet MS" panose="020B070302020209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6651DE49-5970-56A7-7986-78F97D7B2243}"/>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5" name="Footer Placeholder 4">
            <a:extLst>
              <a:ext uri="{FF2B5EF4-FFF2-40B4-BE49-F238E27FC236}">
                <a16:creationId xmlns:a16="http://schemas.microsoft.com/office/drawing/2014/main" id="{26D19C6D-0694-8E66-58A7-7696E780E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C68B66-30E5-5C74-B215-A15491CF2AFA}"/>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4917964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3F9A7F0-5677-4CD0-9B88-132A58D588C6}"/>
              </a:ext>
            </a:extLst>
          </p:cNvPr>
          <p:cNvSpPr/>
          <p:nvPr userDrawn="1"/>
        </p:nvSpPr>
        <p:spPr>
          <a:xfrm>
            <a:off x="0" y="0"/>
            <a:ext cx="12192000" cy="61994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11"/>
          <p:cNvSpPr>
            <a:spLocks noGrp="1"/>
          </p:cNvSpPr>
          <p:nvPr>
            <p:ph type="body" sz="quarter" idx="10" hasCustomPrompt="1"/>
          </p:nvPr>
        </p:nvSpPr>
        <p:spPr>
          <a:xfrm>
            <a:off x="1698635" y="2590803"/>
            <a:ext cx="8817412" cy="2071603"/>
          </a:xfrm>
        </p:spPr>
        <p:txBody>
          <a:bodyPr>
            <a:noAutofit/>
          </a:bodyPr>
          <a:lstStyle>
            <a:lvl1pPr marL="0" indent="0">
              <a:buNone/>
              <a:defRPr sz="3000" b="1" baseline="0">
                <a:solidFill>
                  <a:schemeClr val="bg1"/>
                </a:solidFill>
              </a:defRPr>
            </a:lvl1pPr>
          </a:lstStyle>
          <a:p>
            <a:pPr lvl="0"/>
            <a:r>
              <a:rPr lang="en-US"/>
              <a:t>This is for a section or chapter head</a:t>
            </a:r>
          </a:p>
        </p:txBody>
      </p:sp>
      <p:sp>
        <p:nvSpPr>
          <p:cNvPr id="13" name="Text Placeholder 11"/>
          <p:cNvSpPr>
            <a:spLocks noGrp="1"/>
          </p:cNvSpPr>
          <p:nvPr>
            <p:ph type="body" sz="quarter" idx="11" hasCustomPrompt="1"/>
          </p:nvPr>
        </p:nvSpPr>
        <p:spPr>
          <a:xfrm>
            <a:off x="1698635" y="4782970"/>
            <a:ext cx="8817412" cy="1194387"/>
          </a:xfrm>
        </p:spPr>
        <p:txBody>
          <a:bodyPr>
            <a:noAutofit/>
          </a:bodyPr>
          <a:lstStyle>
            <a:lvl1pPr marL="257175" indent="-257175">
              <a:buClr>
                <a:schemeClr val="bg1"/>
              </a:buClr>
              <a:buFont typeface="Arial" charset="0"/>
              <a:buChar char="•"/>
              <a:defRPr sz="1500" b="0" baseline="0">
                <a:solidFill>
                  <a:schemeClr val="bg1"/>
                </a:solidFill>
              </a:defRPr>
            </a:lvl1pPr>
          </a:lstStyle>
          <a:p>
            <a:pPr lvl="0"/>
            <a:r>
              <a:rPr lang="en-US"/>
              <a:t>Add any details or agenda items here. </a:t>
            </a:r>
          </a:p>
        </p:txBody>
      </p:sp>
      <p:sp>
        <p:nvSpPr>
          <p:cNvPr id="17" name="Rectangle 16"/>
          <p:cNvSpPr/>
          <p:nvPr userDrawn="1"/>
        </p:nvSpPr>
        <p:spPr>
          <a:xfrm>
            <a:off x="0" y="6129754"/>
            <a:ext cx="12192000" cy="728246"/>
          </a:xfrm>
          <a:prstGeom prst="rect">
            <a:avLst/>
          </a:prstGeom>
          <a:solidFill>
            <a:srgbClr val="CE1432"/>
          </a:solidFill>
          <a:ln>
            <a:solidFill>
              <a:srgbClr val="CE1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C47613D9-56FC-454A-9974-0F1C28648388}"/>
              </a:ext>
            </a:extLst>
          </p:cNvPr>
          <p:cNvSpPr>
            <a:spLocks noGrp="1"/>
          </p:cNvSpPr>
          <p:nvPr>
            <p:ph type="dt" sz="half" idx="12"/>
          </p:nvPr>
        </p:nvSpPr>
        <p:spPr>
          <a:xfrm>
            <a:off x="355600" y="6356353"/>
            <a:ext cx="2844800" cy="365125"/>
          </a:xfrm>
        </p:spPr>
        <p:txBody>
          <a:bodyPr/>
          <a:lstStyle>
            <a:lvl1pPr>
              <a:defRPr b="1">
                <a:solidFill>
                  <a:schemeClr val="bg1"/>
                </a:solidFill>
              </a:defRPr>
            </a:lvl1pPr>
          </a:lstStyle>
          <a:p>
            <a:fld id="{5C1B02AA-51AB-40F8-B689-67A8CD5244F4}" type="datetime1">
              <a:rPr lang="en-US" smtClean="0"/>
              <a:t>4/3/2025</a:t>
            </a:fld>
            <a:endParaRPr lang="en-US"/>
          </a:p>
        </p:txBody>
      </p:sp>
      <p:sp>
        <p:nvSpPr>
          <p:cNvPr id="21" name="Footer Placeholder 4">
            <a:extLst>
              <a:ext uri="{FF2B5EF4-FFF2-40B4-BE49-F238E27FC236}">
                <a16:creationId xmlns:a16="http://schemas.microsoft.com/office/drawing/2014/main" id="{4A210F61-2B5B-4859-9C2D-5CE0E964CA0C}"/>
              </a:ext>
            </a:extLst>
          </p:cNvPr>
          <p:cNvSpPr>
            <a:spLocks noGrp="1"/>
          </p:cNvSpPr>
          <p:nvPr>
            <p:ph type="ftr" sz="quarter" idx="13"/>
          </p:nvPr>
        </p:nvSpPr>
        <p:spPr>
          <a:xfrm>
            <a:off x="7823200" y="6356353"/>
            <a:ext cx="4064000" cy="365125"/>
          </a:xfrm>
        </p:spPr>
        <p:txBody>
          <a:bodyPr/>
          <a:lstStyle>
            <a:lvl1pPr algn="r">
              <a:defRPr sz="750" b="1">
                <a:solidFill>
                  <a:schemeClr val="bg1"/>
                </a:solidFill>
              </a:defRPr>
            </a:lvl1pPr>
          </a:lstStyle>
          <a:p>
            <a:r>
              <a:rPr lang="en-US"/>
              <a:t>U.S. Election Assistance Commission | www.eac.gov</a:t>
            </a:r>
          </a:p>
        </p:txBody>
      </p:sp>
      <p:sp>
        <p:nvSpPr>
          <p:cNvPr id="22" name="Slide Number Placeholder 5">
            <a:extLst>
              <a:ext uri="{FF2B5EF4-FFF2-40B4-BE49-F238E27FC236}">
                <a16:creationId xmlns:a16="http://schemas.microsoft.com/office/drawing/2014/main" id="{0897D5FC-7792-448B-944E-1150DDF332F3}"/>
              </a:ext>
            </a:extLst>
          </p:cNvPr>
          <p:cNvSpPr>
            <a:spLocks noGrp="1"/>
          </p:cNvSpPr>
          <p:nvPr>
            <p:ph type="sldNum" sz="quarter" idx="14"/>
          </p:nvPr>
        </p:nvSpPr>
        <p:spPr>
          <a:xfrm>
            <a:off x="4673600" y="6356353"/>
            <a:ext cx="2844800" cy="365125"/>
          </a:xfrm>
        </p:spPr>
        <p:txBody>
          <a:bodyPr/>
          <a:lstStyle>
            <a:lvl1pPr algn="ctr">
              <a:defRPr b="1">
                <a:solidFill>
                  <a:schemeClr val="bg1"/>
                </a:solidFill>
              </a:defRPr>
            </a:lvl1pPr>
          </a:lstStyle>
          <a:p>
            <a:fld id="{75604BE8-4AD9-4024-AC50-3B00698E7CA6}" type="slidenum">
              <a:rPr lang="en-US" smtClean="0"/>
              <a:pPr/>
              <a:t>‹#›</a:t>
            </a:fld>
            <a:endParaRPr lang="en-US"/>
          </a:p>
        </p:txBody>
      </p:sp>
      <p:pic>
        <p:nvPicPr>
          <p:cNvPr id="10" name="Picture 9" descr="Logo&#10;&#10;Description automatically generated">
            <a:extLst>
              <a:ext uri="{FF2B5EF4-FFF2-40B4-BE49-F238E27FC236}">
                <a16:creationId xmlns:a16="http://schemas.microsoft.com/office/drawing/2014/main" id="{92D97217-3ECB-45AA-AF2B-14D243AF69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6047" y="251778"/>
            <a:ext cx="1584960" cy="1188720"/>
          </a:xfrm>
          <a:prstGeom prst="rect">
            <a:avLst/>
          </a:prstGeom>
        </p:spPr>
      </p:pic>
    </p:spTree>
    <p:extLst>
      <p:ext uri="{BB962C8B-B14F-4D97-AF65-F5344CB8AC3E}">
        <p14:creationId xmlns:p14="http://schemas.microsoft.com/office/powerpoint/2010/main" val="39122042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wo Column">
    <p:spTree>
      <p:nvGrpSpPr>
        <p:cNvPr id="1" name=""/>
        <p:cNvGrpSpPr/>
        <p:nvPr/>
      </p:nvGrpSpPr>
      <p:grpSpPr>
        <a:xfrm>
          <a:off x="0" y="0"/>
          <a:ext cx="0" cy="0"/>
          <a:chOff x="0" y="0"/>
          <a:chExt cx="0" cy="0"/>
        </a:xfrm>
      </p:grpSpPr>
      <p:sp>
        <p:nvSpPr>
          <p:cNvPr id="16" name="Text Placeholder 12"/>
          <p:cNvSpPr>
            <a:spLocks noGrp="1"/>
          </p:cNvSpPr>
          <p:nvPr>
            <p:ph type="body" sz="quarter" idx="15"/>
          </p:nvPr>
        </p:nvSpPr>
        <p:spPr>
          <a:xfrm>
            <a:off x="6299200" y="1417638"/>
            <a:ext cx="5384800" cy="448351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Rectangle 23"/>
          <p:cNvSpPr/>
          <p:nvPr userDrawn="1"/>
        </p:nvSpPr>
        <p:spPr>
          <a:xfrm>
            <a:off x="0" y="6129754"/>
            <a:ext cx="4470400" cy="728246"/>
          </a:xfrm>
          <a:prstGeom prst="rect">
            <a:avLst/>
          </a:prstGeom>
          <a:solidFill>
            <a:srgbClr val="1E3063"/>
          </a:solidFill>
          <a:ln>
            <a:solidFill>
              <a:srgbClr val="1E3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p:cNvSpPr/>
          <p:nvPr userDrawn="1"/>
        </p:nvSpPr>
        <p:spPr>
          <a:xfrm>
            <a:off x="4368800" y="6129754"/>
            <a:ext cx="7823200" cy="728246"/>
          </a:xfrm>
          <a:prstGeom prst="rect">
            <a:avLst/>
          </a:prstGeom>
          <a:solidFill>
            <a:srgbClr val="CE1432"/>
          </a:solidFill>
          <a:ln>
            <a:solidFill>
              <a:srgbClr val="CE1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a:extLst>
              <a:ext uri="{FF2B5EF4-FFF2-40B4-BE49-F238E27FC236}">
                <a16:creationId xmlns:a16="http://schemas.microsoft.com/office/drawing/2014/main" id="{E0E66846-BB20-4E01-BECE-0AF1F1DC3B9C}"/>
              </a:ext>
            </a:extLst>
          </p:cNvPr>
          <p:cNvSpPr>
            <a:spLocks noGrp="1"/>
          </p:cNvSpPr>
          <p:nvPr>
            <p:ph type="body" sz="quarter" idx="17"/>
          </p:nvPr>
        </p:nvSpPr>
        <p:spPr>
          <a:xfrm>
            <a:off x="508001" y="1417527"/>
            <a:ext cx="5384800" cy="4483518"/>
          </a:xfrm>
        </p:spPr>
        <p:txBody>
          <a:bodyPr vert="horz" lIns="91440" tIns="45720" rIns="91440" bIns="45720" rtlCol="0">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8DC7134E-0F5B-4EDA-8457-ABE63F21EA39}"/>
              </a:ext>
            </a:extLst>
          </p:cNvPr>
          <p:cNvSpPr>
            <a:spLocks noGrp="1"/>
          </p:cNvSpPr>
          <p:nvPr>
            <p:ph type="title"/>
          </p:nvPr>
        </p:nvSpPr>
        <p:spPr>
          <a:xfrm>
            <a:off x="609602" y="274638"/>
            <a:ext cx="10486239" cy="1143000"/>
          </a:xfrm>
          <a:prstGeom prst="rect">
            <a:avLst/>
          </a:prstGeom>
        </p:spPr>
        <p:txBody>
          <a:bodyPr vert="horz" lIns="91440" tIns="45720" rIns="91440" bIns="45720" rtlCol="0" anchor="ctr">
            <a:normAutofit/>
          </a:bodyPr>
          <a:lstStyle/>
          <a:p>
            <a:r>
              <a:rPr lang="en-US"/>
              <a:t>Click to edit Master title style</a:t>
            </a:r>
          </a:p>
        </p:txBody>
      </p:sp>
      <p:sp>
        <p:nvSpPr>
          <p:cNvPr id="15" name="Date Placeholder 3">
            <a:extLst>
              <a:ext uri="{FF2B5EF4-FFF2-40B4-BE49-F238E27FC236}">
                <a16:creationId xmlns:a16="http://schemas.microsoft.com/office/drawing/2014/main" id="{356A2913-BC30-4DFE-91A0-A8E7B9693A75}"/>
              </a:ext>
            </a:extLst>
          </p:cNvPr>
          <p:cNvSpPr>
            <a:spLocks noGrp="1"/>
          </p:cNvSpPr>
          <p:nvPr>
            <p:ph type="dt" sz="half" idx="10"/>
          </p:nvPr>
        </p:nvSpPr>
        <p:spPr>
          <a:xfrm>
            <a:off x="355600" y="6356353"/>
            <a:ext cx="2844800" cy="365125"/>
          </a:xfrm>
        </p:spPr>
        <p:txBody>
          <a:bodyPr/>
          <a:lstStyle>
            <a:lvl1pPr>
              <a:defRPr b="1">
                <a:solidFill>
                  <a:schemeClr val="bg1"/>
                </a:solidFill>
              </a:defRPr>
            </a:lvl1pPr>
          </a:lstStyle>
          <a:p>
            <a:fld id="{BFF1B05B-6620-4D86-A810-FCB843517958}" type="datetime1">
              <a:rPr lang="en-US" smtClean="0"/>
              <a:t>4/3/2025</a:t>
            </a:fld>
            <a:endParaRPr lang="en-US"/>
          </a:p>
        </p:txBody>
      </p:sp>
      <p:sp>
        <p:nvSpPr>
          <p:cNvPr id="17" name="Footer Placeholder 4">
            <a:extLst>
              <a:ext uri="{FF2B5EF4-FFF2-40B4-BE49-F238E27FC236}">
                <a16:creationId xmlns:a16="http://schemas.microsoft.com/office/drawing/2014/main" id="{6928DA8F-2A78-43C7-8291-8E0C4E9FB578}"/>
              </a:ext>
            </a:extLst>
          </p:cNvPr>
          <p:cNvSpPr>
            <a:spLocks noGrp="1"/>
          </p:cNvSpPr>
          <p:nvPr>
            <p:ph type="ftr" sz="quarter" idx="11"/>
          </p:nvPr>
        </p:nvSpPr>
        <p:spPr>
          <a:xfrm>
            <a:off x="7823200" y="6356353"/>
            <a:ext cx="4064000" cy="365125"/>
          </a:xfrm>
        </p:spPr>
        <p:txBody>
          <a:bodyPr/>
          <a:lstStyle>
            <a:lvl1pPr algn="r">
              <a:defRPr sz="750" b="1">
                <a:solidFill>
                  <a:schemeClr val="bg1"/>
                </a:solidFill>
              </a:defRPr>
            </a:lvl1pPr>
          </a:lstStyle>
          <a:p>
            <a:r>
              <a:rPr lang="en-US"/>
              <a:t>U.S. Election Assistance Commission | www.eac.gov</a:t>
            </a:r>
          </a:p>
        </p:txBody>
      </p:sp>
      <p:sp>
        <p:nvSpPr>
          <p:cNvPr id="18" name="Slide Number Placeholder 5">
            <a:extLst>
              <a:ext uri="{FF2B5EF4-FFF2-40B4-BE49-F238E27FC236}">
                <a16:creationId xmlns:a16="http://schemas.microsoft.com/office/drawing/2014/main" id="{F45A3BC6-1A69-4AD9-A80F-278BAC41D0FD}"/>
              </a:ext>
            </a:extLst>
          </p:cNvPr>
          <p:cNvSpPr>
            <a:spLocks noGrp="1"/>
          </p:cNvSpPr>
          <p:nvPr>
            <p:ph type="sldNum" sz="quarter" idx="12"/>
          </p:nvPr>
        </p:nvSpPr>
        <p:spPr>
          <a:xfrm>
            <a:off x="4673600" y="6356353"/>
            <a:ext cx="2844800" cy="365125"/>
          </a:xfrm>
        </p:spPr>
        <p:txBody>
          <a:bodyPr/>
          <a:lstStyle>
            <a:lvl1pPr algn="ctr">
              <a:defRPr b="1">
                <a:solidFill>
                  <a:schemeClr val="bg1"/>
                </a:solidFill>
              </a:defRPr>
            </a:lvl1pPr>
          </a:lstStyle>
          <a:p>
            <a:fld id="{75604BE8-4AD9-4024-AC50-3B00698E7CA6}" type="slidenum">
              <a:rPr lang="en-US" smtClean="0"/>
              <a:pPr/>
              <a:t>‹#›</a:t>
            </a:fld>
            <a:endParaRPr lang="en-US"/>
          </a:p>
        </p:txBody>
      </p:sp>
    </p:spTree>
    <p:extLst>
      <p:ext uri="{BB962C8B-B14F-4D97-AF65-F5344CB8AC3E}">
        <p14:creationId xmlns:p14="http://schemas.microsoft.com/office/powerpoint/2010/main" val="17319290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7086-6240-9E70-DBB8-C45E61B3F35E}"/>
              </a:ext>
            </a:extLst>
          </p:cNvPr>
          <p:cNvSpPr>
            <a:spLocks noGrp="1"/>
          </p:cNvSpPr>
          <p:nvPr>
            <p:ph type="ctrTitle"/>
          </p:nvPr>
        </p:nvSpPr>
        <p:spPr>
          <a:xfrm>
            <a:off x="1524000" y="2036763"/>
            <a:ext cx="9144000" cy="2387600"/>
          </a:xfrm>
        </p:spPr>
        <p:txBody>
          <a:bodyPr anchor="b"/>
          <a:lstStyle>
            <a:lvl1pPr algn="ctr">
              <a:defRPr sz="6000">
                <a:latin typeface="Trebuchet MS" panose="020B070302020209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749D1EB-BCCF-4141-A39A-F924E1AF35D8}"/>
              </a:ext>
            </a:extLst>
          </p:cNvPr>
          <p:cNvSpPr>
            <a:spLocks noGrp="1"/>
          </p:cNvSpPr>
          <p:nvPr>
            <p:ph type="subTitle" idx="1"/>
          </p:nvPr>
        </p:nvSpPr>
        <p:spPr>
          <a:xfrm>
            <a:off x="1524000" y="4516438"/>
            <a:ext cx="9144000" cy="1655762"/>
          </a:xfrm>
        </p:spPr>
        <p:txBody>
          <a:bodyPr/>
          <a:lstStyle>
            <a:lvl1pPr marL="0" indent="0" algn="ctr">
              <a:buNone/>
              <a:defRPr sz="2400">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51DE49-5970-56A7-7986-78F97D7B2243}"/>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5" name="Footer Placeholder 4">
            <a:extLst>
              <a:ext uri="{FF2B5EF4-FFF2-40B4-BE49-F238E27FC236}">
                <a16:creationId xmlns:a16="http://schemas.microsoft.com/office/drawing/2014/main" id="{26D19C6D-0694-8E66-58A7-7696E780E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C68B66-30E5-5C74-B215-A15491CF2AFA}"/>
              </a:ext>
            </a:extLst>
          </p:cNvPr>
          <p:cNvSpPr>
            <a:spLocks noGrp="1"/>
          </p:cNvSpPr>
          <p:nvPr>
            <p:ph type="sldNum" sz="quarter" idx="12"/>
          </p:nvPr>
        </p:nvSpPr>
        <p:spPr/>
        <p:txBody>
          <a:bodyPr/>
          <a:lstStyle/>
          <a:p>
            <a:fld id="{498F4BBE-3170-7141-B11F-32DC9B535B0E}" type="slidenum">
              <a:rPr lang="en-US" smtClean="0"/>
              <a:t>‹#›</a:t>
            </a:fld>
            <a:endParaRPr lang="en-US"/>
          </a:p>
        </p:txBody>
      </p:sp>
      <p:pic>
        <p:nvPicPr>
          <p:cNvPr id="7" name="Picture 6" descr="A round logo with a flag and a boat&#10;&#10;Description automatically generated">
            <a:extLst>
              <a:ext uri="{FF2B5EF4-FFF2-40B4-BE49-F238E27FC236}">
                <a16:creationId xmlns:a16="http://schemas.microsoft.com/office/drawing/2014/main" id="{2DDDB98C-29F4-C083-6260-F1A907B520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10529" y="803031"/>
            <a:ext cx="1970942" cy="1970942"/>
          </a:xfrm>
          <a:prstGeom prst="rect">
            <a:avLst/>
          </a:prstGeom>
        </p:spPr>
      </p:pic>
    </p:spTree>
    <p:extLst>
      <p:ext uri="{BB962C8B-B14F-4D97-AF65-F5344CB8AC3E}">
        <p14:creationId xmlns:p14="http://schemas.microsoft.com/office/powerpoint/2010/main" val="480861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7086-6240-9E70-DBB8-C45E61B3F35E}"/>
              </a:ext>
            </a:extLst>
          </p:cNvPr>
          <p:cNvSpPr>
            <a:spLocks noGrp="1"/>
          </p:cNvSpPr>
          <p:nvPr>
            <p:ph type="ctrTitle" hasCustomPrompt="1"/>
          </p:nvPr>
        </p:nvSpPr>
        <p:spPr>
          <a:xfrm>
            <a:off x="1524000" y="2036763"/>
            <a:ext cx="9144000" cy="2387600"/>
          </a:xfrm>
        </p:spPr>
        <p:txBody>
          <a:bodyPr anchor="b"/>
          <a:lstStyle>
            <a:lvl1pPr algn="ctr">
              <a:defRPr sz="6000">
                <a:latin typeface="Trebuchet MS" panose="020B0703020202090204" pitchFamily="34" charset="0"/>
              </a:defRPr>
            </a:lvl1pPr>
          </a:lstStyle>
          <a:p>
            <a:r>
              <a:rPr lang="en-US"/>
              <a:t>Thank you</a:t>
            </a:r>
          </a:p>
        </p:txBody>
      </p:sp>
      <p:sp>
        <p:nvSpPr>
          <p:cNvPr id="3" name="Subtitle 2">
            <a:extLst>
              <a:ext uri="{FF2B5EF4-FFF2-40B4-BE49-F238E27FC236}">
                <a16:creationId xmlns:a16="http://schemas.microsoft.com/office/drawing/2014/main" id="{3749D1EB-BCCF-4141-A39A-F924E1AF35D8}"/>
              </a:ext>
            </a:extLst>
          </p:cNvPr>
          <p:cNvSpPr>
            <a:spLocks noGrp="1"/>
          </p:cNvSpPr>
          <p:nvPr>
            <p:ph type="subTitle" idx="1" hasCustomPrompt="1"/>
          </p:nvPr>
        </p:nvSpPr>
        <p:spPr>
          <a:xfrm>
            <a:off x="1524000" y="4516438"/>
            <a:ext cx="9144000" cy="1655762"/>
          </a:xfrm>
        </p:spPr>
        <p:txBody>
          <a:bodyPr/>
          <a:lstStyle>
            <a:lvl1pPr marL="0" indent="0" algn="ctr">
              <a:buNone/>
              <a:defRPr sz="2400">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eac.gov</a:t>
            </a:r>
            <a:endParaRPr lang="en-US"/>
          </a:p>
        </p:txBody>
      </p:sp>
      <p:sp>
        <p:nvSpPr>
          <p:cNvPr id="4" name="Date Placeholder 3">
            <a:extLst>
              <a:ext uri="{FF2B5EF4-FFF2-40B4-BE49-F238E27FC236}">
                <a16:creationId xmlns:a16="http://schemas.microsoft.com/office/drawing/2014/main" id="{6651DE49-5970-56A7-7986-78F97D7B2243}"/>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5" name="Footer Placeholder 4">
            <a:extLst>
              <a:ext uri="{FF2B5EF4-FFF2-40B4-BE49-F238E27FC236}">
                <a16:creationId xmlns:a16="http://schemas.microsoft.com/office/drawing/2014/main" id="{26D19C6D-0694-8E66-58A7-7696E780E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C68B66-30E5-5C74-B215-A15491CF2AFA}"/>
              </a:ext>
            </a:extLst>
          </p:cNvPr>
          <p:cNvSpPr>
            <a:spLocks noGrp="1"/>
          </p:cNvSpPr>
          <p:nvPr>
            <p:ph type="sldNum" sz="quarter" idx="12"/>
          </p:nvPr>
        </p:nvSpPr>
        <p:spPr/>
        <p:txBody>
          <a:bodyPr/>
          <a:lstStyle/>
          <a:p>
            <a:fld id="{498F4BBE-3170-7141-B11F-32DC9B535B0E}" type="slidenum">
              <a:rPr lang="en-US" smtClean="0"/>
              <a:t>‹#›</a:t>
            </a:fld>
            <a:endParaRPr lang="en-US"/>
          </a:p>
        </p:txBody>
      </p:sp>
      <p:pic>
        <p:nvPicPr>
          <p:cNvPr id="7" name="Picture 6" descr="A round logo with a flag and a boat&#10;&#10;Description automatically generated">
            <a:extLst>
              <a:ext uri="{FF2B5EF4-FFF2-40B4-BE49-F238E27FC236}">
                <a16:creationId xmlns:a16="http://schemas.microsoft.com/office/drawing/2014/main" id="{2DDDB98C-29F4-C083-6260-F1A907B520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10529" y="803031"/>
            <a:ext cx="1970942" cy="1970942"/>
          </a:xfrm>
          <a:prstGeom prst="rect">
            <a:avLst/>
          </a:prstGeom>
        </p:spPr>
      </p:pic>
    </p:spTree>
    <p:extLst>
      <p:ext uri="{BB962C8B-B14F-4D97-AF65-F5344CB8AC3E}">
        <p14:creationId xmlns:p14="http://schemas.microsoft.com/office/powerpoint/2010/main" val="41158938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7086-6240-9E70-DBB8-C45E61B3F35E}"/>
              </a:ext>
            </a:extLst>
          </p:cNvPr>
          <p:cNvSpPr>
            <a:spLocks noGrp="1"/>
          </p:cNvSpPr>
          <p:nvPr>
            <p:ph type="ctrTitle"/>
          </p:nvPr>
        </p:nvSpPr>
        <p:spPr>
          <a:xfrm>
            <a:off x="1524000" y="2036763"/>
            <a:ext cx="9144000" cy="2387600"/>
          </a:xfrm>
        </p:spPr>
        <p:txBody>
          <a:bodyPr anchor="b"/>
          <a:lstStyle>
            <a:lvl1pPr algn="ctr">
              <a:defRPr sz="6000">
                <a:latin typeface="Trebuchet MS" panose="020B070302020209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6651DE49-5970-56A7-7986-78F97D7B2243}"/>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5" name="Footer Placeholder 4">
            <a:extLst>
              <a:ext uri="{FF2B5EF4-FFF2-40B4-BE49-F238E27FC236}">
                <a16:creationId xmlns:a16="http://schemas.microsoft.com/office/drawing/2014/main" id="{26D19C6D-0694-8E66-58A7-7696E780E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C68B66-30E5-5C74-B215-A15491CF2AFA}"/>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13013493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B7B87-B747-6344-1E04-57E4CB759E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70C5D2-434C-C8C3-EB7E-B3B793AB60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1BDFD4-0904-A987-6A75-4124835D991D}"/>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5" name="Footer Placeholder 4">
            <a:extLst>
              <a:ext uri="{FF2B5EF4-FFF2-40B4-BE49-F238E27FC236}">
                <a16:creationId xmlns:a16="http://schemas.microsoft.com/office/drawing/2014/main" id="{DE034D40-6749-C09E-D763-2CF8EE71B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5591BA-1779-787B-1F70-1567E3C03AFE}"/>
              </a:ext>
            </a:extLst>
          </p:cNvPr>
          <p:cNvSpPr>
            <a:spLocks noGrp="1"/>
          </p:cNvSpPr>
          <p:nvPr>
            <p:ph type="sldNum" sz="quarter" idx="12"/>
          </p:nvPr>
        </p:nvSpPr>
        <p:spPr/>
        <p:txBody>
          <a:bodyPr/>
          <a:lstStyle/>
          <a:p>
            <a:fld id="{498F4BBE-3170-7141-B11F-32DC9B535B0E}" type="slidenum">
              <a:rPr lang="en-US" smtClean="0"/>
              <a:t>‹#›</a:t>
            </a:fld>
            <a:endParaRPr lang="en-US"/>
          </a:p>
        </p:txBody>
      </p:sp>
      <p:pic>
        <p:nvPicPr>
          <p:cNvPr id="7" name="Picture 6" descr="A round logo with a flag and a boat&#10;&#10;Description automatically generated">
            <a:extLst>
              <a:ext uri="{FF2B5EF4-FFF2-40B4-BE49-F238E27FC236}">
                <a16:creationId xmlns:a16="http://schemas.microsoft.com/office/drawing/2014/main" id="{30B67E55-4E15-08B7-CEE9-DB73CC0ADA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Tree>
    <p:extLst>
      <p:ext uri="{BB962C8B-B14F-4D97-AF65-F5344CB8AC3E}">
        <p14:creationId xmlns:p14="http://schemas.microsoft.com/office/powerpoint/2010/main" val="35484907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8BCE5-6BC7-BE31-DB9C-C922B8612B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C2CC39-F044-8AF6-10A8-3D6D5A3763FC}"/>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5B432E-C03B-533D-F01D-0821405C851D}"/>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5" name="Footer Placeholder 4">
            <a:extLst>
              <a:ext uri="{FF2B5EF4-FFF2-40B4-BE49-F238E27FC236}">
                <a16:creationId xmlns:a16="http://schemas.microsoft.com/office/drawing/2014/main" id="{4852708C-2FC1-99A9-FEC8-B98B18697E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4E5D1-6A62-6A16-85AC-26ED7958CEA9}"/>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41146943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41678-2526-E2DF-B0AC-5E63AA2BA2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2543C3-4DA3-E79E-28DE-0307E617ED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0EC6B0-84F7-CCBF-4313-B3B23F4EDD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1B98BD-0965-82EF-F2F4-0C9224E3EA87}"/>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6" name="Footer Placeholder 5">
            <a:extLst>
              <a:ext uri="{FF2B5EF4-FFF2-40B4-BE49-F238E27FC236}">
                <a16:creationId xmlns:a16="http://schemas.microsoft.com/office/drawing/2014/main" id="{FAB229CD-C344-01F4-E11E-EB6C3B42A0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88AEF-CEEE-10BC-2C5E-B6D8DEAB5C07}"/>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38815160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0A8AF-98A0-AD31-355C-313414C061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404DA4-FD84-8866-5337-E9AD1BD788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2F9D41-84B9-CEAC-8BCF-3E8C077418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B08931-7F17-8660-31ED-EA224CC3AC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C48B8A-D646-8452-0710-4AF2494A84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909189-1FE4-DC9D-070D-518B746554DA}"/>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8" name="Footer Placeholder 7">
            <a:extLst>
              <a:ext uri="{FF2B5EF4-FFF2-40B4-BE49-F238E27FC236}">
                <a16:creationId xmlns:a16="http://schemas.microsoft.com/office/drawing/2014/main" id="{7A9CB6BC-AAA5-5B70-F28E-13CA91714F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B1F8DA-2FFF-8A54-9F27-2BF31C002C10}"/>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11998880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96F24-DBD9-F83B-80E1-13AE70B92F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A8E0DE-0F7B-1562-696D-D8A4ECC42B0C}"/>
              </a:ext>
            </a:extLst>
          </p:cNvPr>
          <p:cNvSpPr>
            <a:spLocks noGrp="1"/>
          </p:cNvSpPr>
          <p:nvPr>
            <p:ph type="dt" sz="half" idx="10"/>
          </p:nvPr>
        </p:nvSpPr>
        <p:spPr/>
        <p:txBody>
          <a:bodyPr/>
          <a:lstStyle>
            <a:lvl1pPr>
              <a:defRPr>
                <a:solidFill>
                  <a:schemeClr val="bg1"/>
                </a:solidFill>
              </a:defRPr>
            </a:lvl1pPr>
          </a:lstStyle>
          <a:p>
            <a:fld id="{321777E7-DFA6-9E47-877D-5F9B9B62FEC3}" type="datetimeFigureOut">
              <a:rPr lang="en-US" smtClean="0"/>
              <a:pPr/>
              <a:t>4/3/2025</a:t>
            </a:fld>
            <a:endParaRPr lang="en-US"/>
          </a:p>
        </p:txBody>
      </p:sp>
      <p:sp>
        <p:nvSpPr>
          <p:cNvPr id="4" name="Footer Placeholder 3">
            <a:extLst>
              <a:ext uri="{FF2B5EF4-FFF2-40B4-BE49-F238E27FC236}">
                <a16:creationId xmlns:a16="http://schemas.microsoft.com/office/drawing/2014/main" id="{3A29CDFD-8AB3-82A3-B12B-1E7233AA7BB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6FD3B438-CCF3-4C36-E491-96E7B162B110}"/>
              </a:ext>
            </a:extLst>
          </p:cNvPr>
          <p:cNvSpPr>
            <a:spLocks noGrp="1"/>
          </p:cNvSpPr>
          <p:nvPr>
            <p:ph type="sldNum" sz="quarter" idx="12"/>
          </p:nvPr>
        </p:nvSpPr>
        <p:spPr/>
        <p:txBody>
          <a:bodyPr/>
          <a:lstStyle>
            <a:lvl1pPr>
              <a:defRPr>
                <a:solidFill>
                  <a:schemeClr val="bg1"/>
                </a:solidFill>
              </a:defRPr>
            </a:lvl1pPr>
          </a:lstStyle>
          <a:p>
            <a:fld id="{498F4BBE-3170-7141-B11F-32DC9B535B0E}" type="slidenum">
              <a:rPr lang="en-US" smtClean="0"/>
              <a:pPr/>
              <a:t>‹#›</a:t>
            </a:fld>
            <a:endParaRPr lang="en-US"/>
          </a:p>
        </p:txBody>
      </p:sp>
    </p:spTree>
    <p:extLst>
      <p:ext uri="{BB962C8B-B14F-4D97-AF65-F5344CB8AC3E}">
        <p14:creationId xmlns:p14="http://schemas.microsoft.com/office/powerpoint/2010/main" val="610128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73BEED-189A-163E-D570-02D175CC40B7}"/>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3" name="Footer Placeholder 2">
            <a:extLst>
              <a:ext uri="{FF2B5EF4-FFF2-40B4-BE49-F238E27FC236}">
                <a16:creationId xmlns:a16="http://schemas.microsoft.com/office/drawing/2014/main" id="{A98BA33B-D55C-7B73-4BC0-8E80381AD9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956A68-B2DC-5E95-2650-5C82A57799E6}"/>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5070941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029B1-633F-923F-C310-1570EC6519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4F67C3-C7C4-02A0-7AAC-ABFE8811BF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533775-81F7-6AEC-B782-249985DED8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0E6239-ADC7-3245-1E4A-6D852FC59A66}"/>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6" name="Footer Placeholder 5">
            <a:extLst>
              <a:ext uri="{FF2B5EF4-FFF2-40B4-BE49-F238E27FC236}">
                <a16:creationId xmlns:a16="http://schemas.microsoft.com/office/drawing/2014/main" id="{D001172A-0D28-AC02-9423-9B1DAE00B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04A55F-6227-4F69-F4FD-27EFE68C9F3A}"/>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33401856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4E502-D780-8AB9-0D8A-8C9B895BF3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7949C7-1777-B965-33B4-D7E8473F8B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558296-321B-9212-1327-8D1CBD9410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1AA16F-7FCE-96A2-B884-C17ABB11DBB9}"/>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6" name="Footer Placeholder 5">
            <a:extLst>
              <a:ext uri="{FF2B5EF4-FFF2-40B4-BE49-F238E27FC236}">
                <a16:creationId xmlns:a16="http://schemas.microsoft.com/office/drawing/2014/main" id="{262737D6-6939-A2AB-D8A9-1D05DCE987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DF5C76-C5F3-C11F-867B-9F373EB6D266}"/>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5046836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AA3E5-37A3-67FF-6A8F-97F2E55697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D9B56D-E093-D915-5AC0-3DD1E871C6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C46BA-2312-AD37-D0CF-E25E573ED04D}"/>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5" name="Footer Placeholder 4">
            <a:extLst>
              <a:ext uri="{FF2B5EF4-FFF2-40B4-BE49-F238E27FC236}">
                <a16:creationId xmlns:a16="http://schemas.microsoft.com/office/drawing/2014/main" id="{2E77275C-7B06-7B1D-33E4-6876A48CC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55F1FD-2230-FFB1-15A9-018357AB36FC}"/>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784800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F3C3BA-666C-B6CF-50FD-3DB4894FD011}"/>
              </a:ext>
            </a:extLst>
          </p:cNvPr>
          <p:cNvSpPr/>
          <p:nvPr userDrawn="1"/>
        </p:nvSpPr>
        <p:spPr>
          <a:xfrm>
            <a:off x="0" y="1644316"/>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8B7B87-B747-6344-1E04-57E4CB759E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70C5D2-434C-C8C3-EB7E-B3B793AB60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1BDFD4-0904-A987-6A75-4124835D991D}"/>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5" name="Footer Placeholder 4">
            <a:extLst>
              <a:ext uri="{FF2B5EF4-FFF2-40B4-BE49-F238E27FC236}">
                <a16:creationId xmlns:a16="http://schemas.microsoft.com/office/drawing/2014/main" id="{DE034D40-6749-C09E-D763-2CF8EE71B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5591BA-1779-787B-1F70-1567E3C03AFE}"/>
              </a:ext>
            </a:extLst>
          </p:cNvPr>
          <p:cNvSpPr>
            <a:spLocks noGrp="1"/>
          </p:cNvSpPr>
          <p:nvPr>
            <p:ph type="sldNum" sz="quarter" idx="12"/>
          </p:nvPr>
        </p:nvSpPr>
        <p:spPr/>
        <p:txBody>
          <a:bodyPr/>
          <a:lstStyle/>
          <a:p>
            <a:fld id="{498F4BBE-3170-7141-B11F-32DC9B535B0E}" type="slidenum">
              <a:rPr lang="en-US" smtClean="0"/>
              <a:t>‹#›</a:t>
            </a:fld>
            <a:endParaRPr lang="en-US"/>
          </a:p>
        </p:txBody>
      </p:sp>
      <p:pic>
        <p:nvPicPr>
          <p:cNvPr id="7" name="Picture 6" descr="A round logo with a flag and a boat&#10;&#10;Description automatically generated">
            <a:extLst>
              <a:ext uri="{FF2B5EF4-FFF2-40B4-BE49-F238E27FC236}">
                <a16:creationId xmlns:a16="http://schemas.microsoft.com/office/drawing/2014/main" id="{30B67E55-4E15-08B7-CEE9-DB73CC0ADA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Tree>
    <p:extLst>
      <p:ext uri="{BB962C8B-B14F-4D97-AF65-F5344CB8AC3E}">
        <p14:creationId xmlns:p14="http://schemas.microsoft.com/office/powerpoint/2010/main" val="21076458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9B1216-0A9D-FEF7-C5E1-6A2AB5628B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29EFF3-6A02-CEF4-78BF-AEF4217DD7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DA24F4-44A0-866A-6458-38A2037B5380}"/>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5" name="Footer Placeholder 4">
            <a:extLst>
              <a:ext uri="{FF2B5EF4-FFF2-40B4-BE49-F238E27FC236}">
                <a16:creationId xmlns:a16="http://schemas.microsoft.com/office/drawing/2014/main" id="{FE58F3DC-AFC9-A8B5-DEFB-0EC44CFF1E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58870B-1279-02DA-4774-61EDA2CE605A}"/>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24934024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73BEED-189A-163E-D570-02D175CC40B7}"/>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3" name="Footer Placeholder 2">
            <a:extLst>
              <a:ext uri="{FF2B5EF4-FFF2-40B4-BE49-F238E27FC236}">
                <a16:creationId xmlns:a16="http://schemas.microsoft.com/office/drawing/2014/main" id="{A98BA33B-D55C-7B73-4BC0-8E80381AD9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956A68-B2DC-5E95-2650-5C82A57799E6}"/>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27904861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4E806F9-FDF0-FD47-BB8A-31471C8EAABD}"/>
              </a:ext>
            </a:extLst>
          </p:cNvPr>
          <p:cNvSpPr txBox="1">
            <a:spLocks/>
          </p:cNvSpPr>
          <p:nvPr userDrawn="1"/>
        </p:nvSpPr>
        <p:spPr>
          <a:xfrm>
            <a:off x="619129" y="247650"/>
            <a:ext cx="10744196" cy="1009650"/>
          </a:xfrm>
          <a:prstGeom prst="rect">
            <a:avLst/>
          </a:prstGeom>
          <a:gradFill flip="none" rotWithShape="1">
            <a:gsLst>
              <a:gs pos="96000">
                <a:srgbClr val="345EA2"/>
              </a:gs>
              <a:gs pos="100000">
                <a:srgbClr val="1F3063"/>
              </a:gs>
              <a:gs pos="82000">
                <a:schemeClr val="accent1">
                  <a:lumMod val="57000"/>
                </a:schemeClr>
              </a:gs>
            </a:gsLst>
            <a:path path="circle">
              <a:fillToRect l="50000" t="130000" r="50000" b="-30000"/>
            </a:path>
            <a:tileRect/>
          </a:gra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4400" b="1" i="0" kern="1200" dirty="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B723B99F-C5DE-B090-1BD5-A0A1B5606DAA}"/>
              </a:ext>
            </a:extLst>
          </p:cNvPr>
          <p:cNvSpPr/>
          <p:nvPr userDrawn="1"/>
        </p:nvSpPr>
        <p:spPr>
          <a:xfrm>
            <a:off x="0" y="1644316"/>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round logo with a flag and a boat&#10;&#10;Description automatically generated">
            <a:extLst>
              <a:ext uri="{FF2B5EF4-FFF2-40B4-BE49-F238E27FC236}">
                <a16:creationId xmlns:a16="http://schemas.microsoft.com/office/drawing/2014/main" id="{87CD1830-6806-0F61-5DF1-EE39C80DEB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
        <p:nvSpPr>
          <p:cNvPr id="2" name="Title 1">
            <a:extLst>
              <a:ext uri="{FF2B5EF4-FFF2-40B4-BE49-F238E27FC236}">
                <a16:creationId xmlns:a16="http://schemas.microsoft.com/office/drawing/2014/main" id="{4C30A8AF-98A0-AD31-355C-313414C0619F}"/>
              </a:ext>
            </a:extLst>
          </p:cNvPr>
          <p:cNvSpPr>
            <a:spLocks noGrp="1"/>
          </p:cNvSpPr>
          <p:nvPr>
            <p:ph type="title"/>
          </p:nvPr>
        </p:nvSpPr>
        <p:spPr>
          <a:xfrm>
            <a:off x="1114097" y="365126"/>
            <a:ext cx="9743088" cy="848900"/>
          </a:xfrm>
        </p:spPr>
        <p:txBody>
          <a:bodyPr>
            <a:normAutofit/>
          </a:bodyPr>
          <a:lstStyle>
            <a:lvl1pPr>
              <a:defRPr sz="5400" b="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1404DA4-FD84-8866-5337-E9AD1BD788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2F9D41-84B9-CEAC-8BCF-3E8C077418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B08931-7F17-8660-31ED-EA224CC3AC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C48B8A-D646-8452-0710-4AF2494A84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909189-1FE4-DC9D-070D-518B746554DA}"/>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8" name="Footer Placeholder 7">
            <a:extLst>
              <a:ext uri="{FF2B5EF4-FFF2-40B4-BE49-F238E27FC236}">
                <a16:creationId xmlns:a16="http://schemas.microsoft.com/office/drawing/2014/main" id="{7A9CB6BC-AAA5-5B70-F28E-13CA91714F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B1F8DA-2FFF-8A54-9F27-2BF31C002C10}"/>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40831609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104D8-5065-B259-5E58-45856A0A3AC0}"/>
              </a:ext>
            </a:extLst>
          </p:cNvPr>
          <p:cNvSpPr txBox="1">
            <a:spLocks/>
          </p:cNvSpPr>
          <p:nvPr userDrawn="1"/>
        </p:nvSpPr>
        <p:spPr>
          <a:xfrm>
            <a:off x="4831919" y="247650"/>
            <a:ext cx="6858737" cy="1009650"/>
          </a:xfrm>
          <a:prstGeom prst="rect">
            <a:avLst/>
          </a:prstGeom>
          <a:gradFill flip="none" rotWithShape="1">
            <a:gsLst>
              <a:gs pos="96000">
                <a:srgbClr val="345EA2"/>
              </a:gs>
              <a:gs pos="100000">
                <a:srgbClr val="1F3063"/>
              </a:gs>
              <a:gs pos="82000">
                <a:schemeClr val="accent1">
                  <a:lumMod val="57000"/>
                </a:schemeClr>
              </a:gs>
            </a:gsLst>
            <a:path path="circle">
              <a:fillToRect l="50000" t="130000" r="50000" b="-30000"/>
            </a:path>
            <a:tileRect/>
          </a:gra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4400" b="1" i="0" kern="1200" dirty="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3" name="Date Placeholder 2">
            <a:extLst>
              <a:ext uri="{FF2B5EF4-FFF2-40B4-BE49-F238E27FC236}">
                <a16:creationId xmlns:a16="http://schemas.microsoft.com/office/drawing/2014/main" id="{3CC3356A-BA0B-2DFC-1212-5579193A9276}"/>
              </a:ext>
            </a:extLst>
          </p:cNvPr>
          <p:cNvSpPr>
            <a:spLocks noGrp="1"/>
          </p:cNvSpPr>
          <p:nvPr>
            <p:ph type="dt" sz="half" idx="10"/>
          </p:nvPr>
        </p:nvSpPr>
        <p:spPr/>
        <p:txBody>
          <a:bodyPr/>
          <a:lstStyle/>
          <a:p>
            <a:fld id="{321777E7-DFA6-9E47-877D-5F9B9B62FEC3}" type="datetimeFigureOut">
              <a:rPr lang="en-US" smtClean="0"/>
              <a:pPr/>
              <a:t>4/3/2025</a:t>
            </a:fld>
            <a:endParaRPr lang="en-US"/>
          </a:p>
        </p:txBody>
      </p:sp>
      <p:sp>
        <p:nvSpPr>
          <p:cNvPr id="4" name="Footer Placeholder 3">
            <a:extLst>
              <a:ext uri="{FF2B5EF4-FFF2-40B4-BE49-F238E27FC236}">
                <a16:creationId xmlns:a16="http://schemas.microsoft.com/office/drawing/2014/main" id="{368E6E43-0594-9F97-B272-A2F8FC74E0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E770D2-6B0B-D359-6883-A311F4F31668}"/>
              </a:ext>
            </a:extLst>
          </p:cNvPr>
          <p:cNvSpPr>
            <a:spLocks noGrp="1"/>
          </p:cNvSpPr>
          <p:nvPr>
            <p:ph type="sldNum" sz="quarter" idx="12"/>
          </p:nvPr>
        </p:nvSpPr>
        <p:spPr/>
        <p:txBody>
          <a:bodyPr/>
          <a:lstStyle/>
          <a:p>
            <a:fld id="{498F4BBE-3170-7141-B11F-32DC9B535B0E}" type="slidenum">
              <a:rPr lang="en-US" smtClean="0"/>
              <a:pPr/>
              <a:t>‹#›</a:t>
            </a:fld>
            <a:endParaRPr lang="en-US"/>
          </a:p>
        </p:txBody>
      </p:sp>
      <p:sp>
        <p:nvSpPr>
          <p:cNvPr id="6" name="Picture Placeholder 7">
            <a:extLst>
              <a:ext uri="{FF2B5EF4-FFF2-40B4-BE49-F238E27FC236}">
                <a16:creationId xmlns:a16="http://schemas.microsoft.com/office/drawing/2014/main" id="{8961CDD9-59B0-C401-3267-55E35812423B}"/>
              </a:ext>
            </a:extLst>
          </p:cNvPr>
          <p:cNvSpPr>
            <a:spLocks noGrp="1"/>
          </p:cNvSpPr>
          <p:nvPr>
            <p:ph type="pic" sz="quarter" idx="13"/>
          </p:nvPr>
        </p:nvSpPr>
        <p:spPr>
          <a:xfrm>
            <a:off x="0" y="-47812"/>
            <a:ext cx="4287838" cy="6905812"/>
          </a:xfrm>
        </p:spPr>
        <p:txBody>
          <a:bodyPr/>
          <a:lstStyle>
            <a:lvl1pPr>
              <a:defRPr b="0" i="0">
                <a:latin typeface="Lato" panose="020F0502020204030203" pitchFamily="34" charset="77"/>
              </a:defRPr>
            </a:lvl1pPr>
          </a:lstStyle>
          <a:p>
            <a:r>
              <a:rPr lang="en-US"/>
              <a:t>Click icon to add picture</a:t>
            </a:r>
          </a:p>
        </p:txBody>
      </p:sp>
      <p:sp>
        <p:nvSpPr>
          <p:cNvPr id="7" name="Title 3">
            <a:extLst>
              <a:ext uri="{FF2B5EF4-FFF2-40B4-BE49-F238E27FC236}">
                <a16:creationId xmlns:a16="http://schemas.microsoft.com/office/drawing/2014/main" id="{40E7F3BC-1E2D-8128-35C0-C25B0261530C}"/>
              </a:ext>
            </a:extLst>
          </p:cNvPr>
          <p:cNvSpPr>
            <a:spLocks noGrp="1"/>
          </p:cNvSpPr>
          <p:nvPr>
            <p:ph type="title" hasCustomPrompt="1"/>
          </p:nvPr>
        </p:nvSpPr>
        <p:spPr>
          <a:xfrm>
            <a:off x="4845921" y="203661"/>
            <a:ext cx="6844735" cy="1325563"/>
          </a:xfrm>
        </p:spPr>
        <p:txBody>
          <a:bodyPr>
            <a:normAutofit/>
          </a:bodyPr>
          <a:lstStyle>
            <a:lvl1pPr marL="0" algn="l" defTabSz="914400" rtl="0" eaLnBrk="1" latinLnBrk="0" hangingPunct="1">
              <a:lnSpc>
                <a:spcPct val="90000"/>
              </a:lnSpc>
              <a:spcBef>
                <a:spcPct val="0"/>
              </a:spcBef>
              <a:buNone/>
              <a:defRPr lang="en-US" sz="4000" b="0" i="0" kern="1200" dirty="0">
                <a:solidFill>
                  <a:schemeClr val="bg1"/>
                </a:solidFill>
                <a:latin typeface="Trebuchet MS" panose="020B0703020202090204" pitchFamily="34" charset="0"/>
                <a:ea typeface="+mj-ea"/>
                <a:cs typeface="+mj-cs"/>
              </a:defRPr>
            </a:lvl1pPr>
          </a:lstStyle>
          <a:p>
            <a:r>
              <a:rPr lang="en-US"/>
              <a:t>Title Placeholder</a:t>
            </a:r>
          </a:p>
        </p:txBody>
      </p:sp>
      <p:sp>
        <p:nvSpPr>
          <p:cNvPr id="8" name="Text Placeholder 15">
            <a:extLst>
              <a:ext uri="{FF2B5EF4-FFF2-40B4-BE49-F238E27FC236}">
                <a16:creationId xmlns:a16="http://schemas.microsoft.com/office/drawing/2014/main" id="{67E514E6-E45E-54CD-043C-9E78C76A7D30}"/>
              </a:ext>
            </a:extLst>
          </p:cNvPr>
          <p:cNvSpPr>
            <a:spLocks noGrp="1"/>
          </p:cNvSpPr>
          <p:nvPr>
            <p:ph type="body" sz="quarter" idx="14" hasCustomPrompt="1"/>
          </p:nvPr>
        </p:nvSpPr>
        <p:spPr>
          <a:xfrm>
            <a:off x="6336235" y="2120332"/>
            <a:ext cx="5087139" cy="506150"/>
          </a:xfrm>
        </p:spPr>
        <p:txBody>
          <a:bodyPr>
            <a:noAutofit/>
          </a:bodyPr>
          <a:lstStyle>
            <a:lvl1pPr marL="0" indent="0" algn="l">
              <a:buNone/>
              <a:defRPr sz="1400" b="0" i="0">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a:t>
            </a:r>
            <a:r>
              <a:rPr lang="en-US" err="1"/>
              <a:t>enim</a:t>
            </a:r>
            <a:r>
              <a:rPr lang="en-US"/>
              <a:t> ad minim </a:t>
            </a:r>
            <a:r>
              <a:rPr lang="en-US" err="1"/>
              <a:t>veniam</a:t>
            </a:r>
            <a:r>
              <a:rPr lang="en-US"/>
              <a:t>]</a:t>
            </a:r>
          </a:p>
        </p:txBody>
      </p:sp>
      <p:sp>
        <p:nvSpPr>
          <p:cNvPr id="9" name="Text Placeholder 15">
            <a:extLst>
              <a:ext uri="{FF2B5EF4-FFF2-40B4-BE49-F238E27FC236}">
                <a16:creationId xmlns:a16="http://schemas.microsoft.com/office/drawing/2014/main" id="{5A1251F4-E1DE-B39C-3ECE-31F4E3B4CA27}"/>
              </a:ext>
            </a:extLst>
          </p:cNvPr>
          <p:cNvSpPr>
            <a:spLocks noGrp="1"/>
          </p:cNvSpPr>
          <p:nvPr>
            <p:ph type="body" sz="quarter" idx="15" hasCustomPrompt="1"/>
          </p:nvPr>
        </p:nvSpPr>
        <p:spPr>
          <a:xfrm>
            <a:off x="6336235" y="3689173"/>
            <a:ext cx="5087139" cy="506150"/>
          </a:xfrm>
        </p:spPr>
        <p:txBody>
          <a:bodyPr>
            <a:noAutofit/>
          </a:bodyPr>
          <a:lstStyle>
            <a:lvl1pPr marL="0" indent="0" algn="l">
              <a:buNone/>
              <a:defRPr sz="1400" b="0" i="0">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a:t>
            </a:r>
            <a:r>
              <a:rPr lang="en-US" err="1"/>
              <a:t>enim</a:t>
            </a:r>
            <a:r>
              <a:rPr lang="en-US"/>
              <a:t> ad minim </a:t>
            </a:r>
            <a:r>
              <a:rPr lang="en-US" err="1"/>
              <a:t>veniam</a:t>
            </a:r>
            <a:r>
              <a:rPr lang="en-US"/>
              <a:t>]</a:t>
            </a:r>
          </a:p>
        </p:txBody>
      </p:sp>
      <p:sp>
        <p:nvSpPr>
          <p:cNvPr id="10" name="Text Placeholder 15">
            <a:extLst>
              <a:ext uri="{FF2B5EF4-FFF2-40B4-BE49-F238E27FC236}">
                <a16:creationId xmlns:a16="http://schemas.microsoft.com/office/drawing/2014/main" id="{1033FFD8-993F-E8A5-FE15-B4D3CA31A5AA}"/>
              </a:ext>
            </a:extLst>
          </p:cNvPr>
          <p:cNvSpPr>
            <a:spLocks noGrp="1"/>
          </p:cNvSpPr>
          <p:nvPr>
            <p:ph type="body" sz="quarter" idx="16" hasCustomPrompt="1"/>
          </p:nvPr>
        </p:nvSpPr>
        <p:spPr>
          <a:xfrm>
            <a:off x="6336235" y="5262650"/>
            <a:ext cx="5087139" cy="506150"/>
          </a:xfrm>
        </p:spPr>
        <p:txBody>
          <a:bodyPr>
            <a:noAutofit/>
          </a:bodyPr>
          <a:lstStyle>
            <a:lvl1pPr marL="0" indent="0" algn="l">
              <a:buNone/>
              <a:defRPr sz="1400" b="0" i="0">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a:t>
            </a:r>
            <a:r>
              <a:rPr lang="en-US" err="1"/>
              <a:t>enim</a:t>
            </a:r>
            <a:r>
              <a:rPr lang="en-US"/>
              <a:t> ad minim </a:t>
            </a:r>
            <a:r>
              <a:rPr lang="en-US" err="1"/>
              <a:t>veniam</a:t>
            </a:r>
            <a:r>
              <a:rPr lang="en-US"/>
              <a:t>]</a:t>
            </a:r>
          </a:p>
        </p:txBody>
      </p:sp>
      <p:sp>
        <p:nvSpPr>
          <p:cNvPr id="11" name="Picture Placeholder 24">
            <a:extLst>
              <a:ext uri="{FF2B5EF4-FFF2-40B4-BE49-F238E27FC236}">
                <a16:creationId xmlns:a16="http://schemas.microsoft.com/office/drawing/2014/main" id="{E697C4B1-AF13-3201-427E-D31BCB58E35E}"/>
              </a:ext>
            </a:extLst>
          </p:cNvPr>
          <p:cNvSpPr>
            <a:spLocks noGrp="1"/>
          </p:cNvSpPr>
          <p:nvPr>
            <p:ph type="pic" sz="quarter" idx="17" hasCustomPrompt="1"/>
          </p:nvPr>
        </p:nvSpPr>
        <p:spPr>
          <a:xfrm>
            <a:off x="4831920" y="1696627"/>
            <a:ext cx="1353560" cy="1353559"/>
          </a:xfrm>
        </p:spPr>
        <p:txBody>
          <a:bodyPr>
            <a:normAutofit/>
          </a:bodyPr>
          <a:lstStyle>
            <a:lvl1pPr marL="0" indent="0" algn="ctr">
              <a:buNone/>
              <a:defRPr sz="1800" b="0" i="0">
                <a:latin typeface="Lato" panose="020F0502020204030203" pitchFamily="34" charset="77"/>
              </a:defRPr>
            </a:lvl1pPr>
          </a:lstStyle>
          <a:p>
            <a:br>
              <a:rPr lang="en-US"/>
            </a:br>
            <a:r>
              <a:rPr lang="en-US"/>
              <a:t>Copy &amp; paste icon here</a:t>
            </a:r>
          </a:p>
        </p:txBody>
      </p:sp>
      <p:sp>
        <p:nvSpPr>
          <p:cNvPr id="12" name="Picture Placeholder 24">
            <a:extLst>
              <a:ext uri="{FF2B5EF4-FFF2-40B4-BE49-F238E27FC236}">
                <a16:creationId xmlns:a16="http://schemas.microsoft.com/office/drawing/2014/main" id="{026C76E8-6AB5-2F51-FA02-53128178EDBD}"/>
              </a:ext>
            </a:extLst>
          </p:cNvPr>
          <p:cNvSpPr>
            <a:spLocks noGrp="1"/>
          </p:cNvSpPr>
          <p:nvPr>
            <p:ph type="pic" sz="quarter" idx="18" hasCustomPrompt="1"/>
          </p:nvPr>
        </p:nvSpPr>
        <p:spPr>
          <a:xfrm>
            <a:off x="4831920" y="3265468"/>
            <a:ext cx="1353560" cy="1353559"/>
          </a:xfrm>
        </p:spPr>
        <p:txBody>
          <a:bodyPr>
            <a:normAutofit/>
          </a:bodyPr>
          <a:lstStyle>
            <a:lvl1pPr marL="0" indent="0" algn="ctr">
              <a:buNone/>
              <a:defRPr sz="1800" b="0" i="0">
                <a:latin typeface="Lato" panose="020F0502020204030203" pitchFamily="34" charset="77"/>
              </a:defRPr>
            </a:lvl1pPr>
          </a:lstStyle>
          <a:p>
            <a:br>
              <a:rPr lang="en-US"/>
            </a:br>
            <a:r>
              <a:rPr lang="en-US"/>
              <a:t>Copy &amp; paste icon here</a:t>
            </a:r>
          </a:p>
        </p:txBody>
      </p:sp>
      <p:sp>
        <p:nvSpPr>
          <p:cNvPr id="13" name="Picture Placeholder 24">
            <a:extLst>
              <a:ext uri="{FF2B5EF4-FFF2-40B4-BE49-F238E27FC236}">
                <a16:creationId xmlns:a16="http://schemas.microsoft.com/office/drawing/2014/main" id="{86B5133A-48EE-B13C-22C0-8AEBA334C4DB}"/>
              </a:ext>
            </a:extLst>
          </p:cNvPr>
          <p:cNvSpPr>
            <a:spLocks noGrp="1"/>
          </p:cNvSpPr>
          <p:nvPr>
            <p:ph type="pic" sz="quarter" idx="19" hasCustomPrompt="1"/>
          </p:nvPr>
        </p:nvSpPr>
        <p:spPr>
          <a:xfrm>
            <a:off x="4831920" y="4834309"/>
            <a:ext cx="1353560" cy="1353559"/>
          </a:xfrm>
        </p:spPr>
        <p:txBody>
          <a:bodyPr>
            <a:normAutofit/>
          </a:bodyPr>
          <a:lstStyle>
            <a:lvl1pPr marL="0" indent="0" algn="ctr">
              <a:buNone/>
              <a:defRPr sz="1800" b="0" i="0">
                <a:latin typeface="Lato" panose="020F0502020204030203" pitchFamily="34" charset="77"/>
              </a:defRPr>
            </a:lvl1pPr>
          </a:lstStyle>
          <a:p>
            <a:br>
              <a:rPr lang="en-US"/>
            </a:br>
            <a:r>
              <a:rPr lang="en-US"/>
              <a:t>Copy &amp; paste icon here</a:t>
            </a:r>
          </a:p>
        </p:txBody>
      </p:sp>
    </p:spTree>
    <p:extLst>
      <p:ext uri="{BB962C8B-B14F-4D97-AF65-F5344CB8AC3E}">
        <p14:creationId xmlns:p14="http://schemas.microsoft.com/office/powerpoint/2010/main" val="37901641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On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7BDFC-3CB8-ED1D-991F-C61851BCB821}"/>
              </a:ext>
            </a:extLst>
          </p:cNvPr>
          <p:cNvSpPr txBox="1">
            <a:spLocks/>
          </p:cNvSpPr>
          <p:nvPr userDrawn="1"/>
        </p:nvSpPr>
        <p:spPr>
          <a:xfrm>
            <a:off x="619129" y="247650"/>
            <a:ext cx="10744196" cy="1009650"/>
          </a:xfrm>
          <a:prstGeom prst="rect">
            <a:avLst/>
          </a:prstGeom>
          <a:gradFill flip="none" rotWithShape="1">
            <a:gsLst>
              <a:gs pos="96000">
                <a:srgbClr val="345EA2"/>
              </a:gs>
              <a:gs pos="100000">
                <a:srgbClr val="1F3063"/>
              </a:gs>
              <a:gs pos="82000">
                <a:schemeClr val="accent1">
                  <a:lumMod val="57000"/>
                </a:schemeClr>
              </a:gs>
            </a:gsLst>
            <a:path path="circle">
              <a:fillToRect l="50000" t="130000" r="50000" b="-30000"/>
            </a:path>
            <a:tileRect/>
          </a:gra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4400" b="1" i="0" kern="1200" dirty="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13" name="Text Placeholder 12"/>
          <p:cNvSpPr>
            <a:spLocks noGrp="1"/>
          </p:cNvSpPr>
          <p:nvPr>
            <p:ph type="body" sz="quarter" idx="14"/>
          </p:nvPr>
        </p:nvSpPr>
        <p:spPr>
          <a:xfrm>
            <a:off x="609603" y="1847851"/>
            <a:ext cx="10744196" cy="465518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43DEEDF0-A837-85C1-C8DD-B5EB36B3847B}"/>
              </a:ext>
            </a:extLst>
          </p:cNvPr>
          <p:cNvSpPr>
            <a:spLocks noGrp="1"/>
          </p:cNvSpPr>
          <p:nvPr>
            <p:ph type="title"/>
          </p:nvPr>
        </p:nvSpPr>
        <p:spPr>
          <a:xfrm>
            <a:off x="1090614" y="354965"/>
            <a:ext cx="9801225" cy="915989"/>
          </a:xfr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algn="l">
              <a:defRPr lang="en-US" sz="5400" b="1" dirty="0">
                <a:solidFill>
                  <a:schemeClr val="lt1"/>
                </a:solidFill>
                <a:latin typeface="+mn-lt"/>
                <a:ea typeface="+mn-ea"/>
                <a:cs typeface="+mn-cs"/>
              </a:defRPr>
            </a:lvl1pPr>
          </a:lstStyle>
          <a:p>
            <a:pPr marL="0" lvl="0" algn="ctr"/>
            <a:r>
              <a:rPr lang="en-US"/>
              <a:t>Click to edit Master title style</a:t>
            </a:r>
          </a:p>
        </p:txBody>
      </p:sp>
    </p:spTree>
    <p:extLst>
      <p:ext uri="{BB962C8B-B14F-4D97-AF65-F5344CB8AC3E}">
        <p14:creationId xmlns:p14="http://schemas.microsoft.com/office/powerpoint/2010/main" val="7398197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E287BA6-7EC8-6902-FB79-93D0D2570D72}"/>
              </a:ext>
            </a:extLst>
          </p:cNvPr>
          <p:cNvSpPr txBox="1">
            <a:spLocks/>
          </p:cNvSpPr>
          <p:nvPr userDrawn="1"/>
        </p:nvSpPr>
        <p:spPr>
          <a:xfrm>
            <a:off x="619129" y="247650"/>
            <a:ext cx="10744196" cy="1009650"/>
          </a:xfrm>
          <a:prstGeom prst="rect">
            <a:avLst/>
          </a:prstGeom>
          <a:gradFill flip="none" rotWithShape="1">
            <a:gsLst>
              <a:gs pos="96000">
                <a:srgbClr val="345EA2"/>
              </a:gs>
              <a:gs pos="100000">
                <a:srgbClr val="1F3063"/>
              </a:gs>
              <a:gs pos="82000">
                <a:schemeClr val="accent1">
                  <a:lumMod val="57000"/>
                </a:schemeClr>
              </a:gs>
            </a:gsLst>
            <a:path path="circle">
              <a:fillToRect l="50000" t="130000" r="50000" b="-30000"/>
            </a:path>
            <a:tileRect/>
          </a:gra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4400" b="1" i="0" kern="1200" dirty="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8" name="Rectangle 7">
            <a:extLst>
              <a:ext uri="{FF2B5EF4-FFF2-40B4-BE49-F238E27FC236}">
                <a16:creationId xmlns:a16="http://schemas.microsoft.com/office/drawing/2014/main" id="{B4F3C3BA-666C-B6CF-50FD-3DB4894FD011}"/>
              </a:ext>
            </a:extLst>
          </p:cNvPr>
          <p:cNvSpPr/>
          <p:nvPr userDrawn="1"/>
        </p:nvSpPr>
        <p:spPr>
          <a:xfrm>
            <a:off x="0" y="1644316"/>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8B7B87-B747-6344-1E04-57E4CB759EA8}"/>
              </a:ext>
            </a:extLst>
          </p:cNvPr>
          <p:cNvSpPr>
            <a:spLocks noGrp="1"/>
          </p:cNvSpPr>
          <p:nvPr>
            <p:ph type="title"/>
          </p:nvPr>
        </p:nvSpPr>
        <p:spPr>
          <a:xfrm>
            <a:off x="1051034" y="365126"/>
            <a:ext cx="9963807" cy="836200"/>
          </a:xfrm>
        </p:spPr>
        <p:txBody>
          <a:bodyPr>
            <a:normAutofit/>
          </a:bodyPr>
          <a:lstStyle>
            <a:lvl1pPr>
              <a:defRPr sz="5400" b="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570C5D2-434C-C8C3-EB7E-B3B793AB60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1BDFD4-0904-A987-6A75-4124835D991D}"/>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5" name="Footer Placeholder 4">
            <a:extLst>
              <a:ext uri="{FF2B5EF4-FFF2-40B4-BE49-F238E27FC236}">
                <a16:creationId xmlns:a16="http://schemas.microsoft.com/office/drawing/2014/main" id="{DE034D40-6749-C09E-D763-2CF8EE71B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5591BA-1779-787B-1F70-1567E3C03AFE}"/>
              </a:ext>
            </a:extLst>
          </p:cNvPr>
          <p:cNvSpPr>
            <a:spLocks noGrp="1"/>
          </p:cNvSpPr>
          <p:nvPr>
            <p:ph type="sldNum" sz="quarter" idx="12"/>
          </p:nvPr>
        </p:nvSpPr>
        <p:spPr/>
        <p:txBody>
          <a:bodyPr/>
          <a:lstStyle/>
          <a:p>
            <a:fld id="{498F4BBE-3170-7141-B11F-32DC9B535B0E}" type="slidenum">
              <a:rPr lang="en-US" smtClean="0"/>
              <a:t>‹#›</a:t>
            </a:fld>
            <a:endParaRPr lang="en-US"/>
          </a:p>
        </p:txBody>
      </p:sp>
      <p:pic>
        <p:nvPicPr>
          <p:cNvPr id="7" name="Picture 6" descr="A round logo with a flag and a boat&#10;&#10;Description automatically generated">
            <a:extLst>
              <a:ext uri="{FF2B5EF4-FFF2-40B4-BE49-F238E27FC236}">
                <a16:creationId xmlns:a16="http://schemas.microsoft.com/office/drawing/2014/main" id="{30B67E55-4E15-08B7-CEE9-DB73CC0ADA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Tree>
    <p:extLst>
      <p:ext uri="{BB962C8B-B14F-4D97-AF65-F5344CB8AC3E}">
        <p14:creationId xmlns:p14="http://schemas.microsoft.com/office/powerpoint/2010/main" val="38193500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7086-6240-9E70-DBB8-C45E61B3F35E}"/>
              </a:ext>
            </a:extLst>
          </p:cNvPr>
          <p:cNvSpPr>
            <a:spLocks noGrp="1"/>
          </p:cNvSpPr>
          <p:nvPr>
            <p:ph type="ctrTitle"/>
          </p:nvPr>
        </p:nvSpPr>
        <p:spPr>
          <a:xfrm>
            <a:off x="1524000" y="2036763"/>
            <a:ext cx="9144000" cy="2387600"/>
          </a:xfrm>
        </p:spPr>
        <p:txBody>
          <a:bodyPr anchor="b"/>
          <a:lstStyle>
            <a:lvl1pPr algn="ctr">
              <a:defRPr sz="6000">
                <a:latin typeface="Trebuchet MS" panose="020B070302020209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749D1EB-BCCF-4141-A39A-F924E1AF35D8}"/>
              </a:ext>
            </a:extLst>
          </p:cNvPr>
          <p:cNvSpPr>
            <a:spLocks noGrp="1"/>
          </p:cNvSpPr>
          <p:nvPr>
            <p:ph type="subTitle" idx="1"/>
          </p:nvPr>
        </p:nvSpPr>
        <p:spPr>
          <a:xfrm>
            <a:off x="1524000" y="4516438"/>
            <a:ext cx="9144000" cy="1655762"/>
          </a:xfrm>
        </p:spPr>
        <p:txBody>
          <a:bodyPr/>
          <a:lstStyle>
            <a:lvl1pPr marL="0" indent="0" algn="ctr">
              <a:buNone/>
              <a:defRPr sz="2400">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51DE49-5970-56A7-7986-78F97D7B2243}"/>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5" name="Footer Placeholder 4">
            <a:extLst>
              <a:ext uri="{FF2B5EF4-FFF2-40B4-BE49-F238E27FC236}">
                <a16:creationId xmlns:a16="http://schemas.microsoft.com/office/drawing/2014/main" id="{26D19C6D-0694-8E66-58A7-7696E780E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C68B66-30E5-5C74-B215-A15491CF2AFA}"/>
              </a:ext>
            </a:extLst>
          </p:cNvPr>
          <p:cNvSpPr>
            <a:spLocks noGrp="1"/>
          </p:cNvSpPr>
          <p:nvPr>
            <p:ph type="sldNum" sz="quarter" idx="12"/>
          </p:nvPr>
        </p:nvSpPr>
        <p:spPr/>
        <p:txBody>
          <a:bodyPr/>
          <a:lstStyle/>
          <a:p>
            <a:fld id="{498F4BBE-3170-7141-B11F-32DC9B535B0E}" type="slidenum">
              <a:rPr lang="en-US" smtClean="0"/>
              <a:t>‹#›</a:t>
            </a:fld>
            <a:endParaRPr lang="en-US"/>
          </a:p>
        </p:txBody>
      </p:sp>
      <p:pic>
        <p:nvPicPr>
          <p:cNvPr id="7" name="Picture 6" descr="A round logo with a flag and a boat&#10;&#10;Description automatically generated">
            <a:extLst>
              <a:ext uri="{FF2B5EF4-FFF2-40B4-BE49-F238E27FC236}">
                <a16:creationId xmlns:a16="http://schemas.microsoft.com/office/drawing/2014/main" id="{2DDDB98C-29F4-C083-6260-F1A907B520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10529" y="803031"/>
            <a:ext cx="1970942" cy="1970942"/>
          </a:xfrm>
          <a:prstGeom prst="rect">
            <a:avLst/>
          </a:prstGeom>
        </p:spPr>
      </p:pic>
    </p:spTree>
    <p:extLst>
      <p:ext uri="{BB962C8B-B14F-4D97-AF65-F5344CB8AC3E}">
        <p14:creationId xmlns:p14="http://schemas.microsoft.com/office/powerpoint/2010/main" val="7482773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7086-6240-9E70-DBB8-C45E61B3F35E}"/>
              </a:ext>
            </a:extLst>
          </p:cNvPr>
          <p:cNvSpPr>
            <a:spLocks noGrp="1"/>
          </p:cNvSpPr>
          <p:nvPr>
            <p:ph type="ctrTitle" hasCustomPrompt="1"/>
          </p:nvPr>
        </p:nvSpPr>
        <p:spPr>
          <a:xfrm>
            <a:off x="1524000" y="2036763"/>
            <a:ext cx="9144000" cy="2387600"/>
          </a:xfrm>
        </p:spPr>
        <p:txBody>
          <a:bodyPr anchor="b"/>
          <a:lstStyle>
            <a:lvl1pPr algn="ctr">
              <a:defRPr sz="6000">
                <a:latin typeface="Trebuchet MS" panose="020B0703020202090204" pitchFamily="34" charset="0"/>
              </a:defRPr>
            </a:lvl1pPr>
          </a:lstStyle>
          <a:p>
            <a:r>
              <a:rPr lang="en-US"/>
              <a:t>Thank you</a:t>
            </a:r>
          </a:p>
        </p:txBody>
      </p:sp>
      <p:sp>
        <p:nvSpPr>
          <p:cNvPr id="3" name="Subtitle 2">
            <a:extLst>
              <a:ext uri="{FF2B5EF4-FFF2-40B4-BE49-F238E27FC236}">
                <a16:creationId xmlns:a16="http://schemas.microsoft.com/office/drawing/2014/main" id="{3749D1EB-BCCF-4141-A39A-F924E1AF35D8}"/>
              </a:ext>
            </a:extLst>
          </p:cNvPr>
          <p:cNvSpPr>
            <a:spLocks noGrp="1"/>
          </p:cNvSpPr>
          <p:nvPr>
            <p:ph type="subTitle" idx="1" hasCustomPrompt="1"/>
          </p:nvPr>
        </p:nvSpPr>
        <p:spPr>
          <a:xfrm>
            <a:off x="1524000" y="4516438"/>
            <a:ext cx="9144000" cy="1655762"/>
          </a:xfrm>
        </p:spPr>
        <p:txBody>
          <a:bodyPr/>
          <a:lstStyle>
            <a:lvl1pPr marL="0" indent="0" algn="ctr">
              <a:buNone/>
              <a:defRPr sz="2400">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eac.gov</a:t>
            </a:r>
            <a:endParaRPr lang="en-US"/>
          </a:p>
        </p:txBody>
      </p:sp>
      <p:sp>
        <p:nvSpPr>
          <p:cNvPr id="4" name="Date Placeholder 3">
            <a:extLst>
              <a:ext uri="{FF2B5EF4-FFF2-40B4-BE49-F238E27FC236}">
                <a16:creationId xmlns:a16="http://schemas.microsoft.com/office/drawing/2014/main" id="{6651DE49-5970-56A7-7986-78F97D7B2243}"/>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5" name="Footer Placeholder 4">
            <a:extLst>
              <a:ext uri="{FF2B5EF4-FFF2-40B4-BE49-F238E27FC236}">
                <a16:creationId xmlns:a16="http://schemas.microsoft.com/office/drawing/2014/main" id="{26D19C6D-0694-8E66-58A7-7696E780E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C68B66-30E5-5C74-B215-A15491CF2AFA}"/>
              </a:ext>
            </a:extLst>
          </p:cNvPr>
          <p:cNvSpPr>
            <a:spLocks noGrp="1"/>
          </p:cNvSpPr>
          <p:nvPr>
            <p:ph type="sldNum" sz="quarter" idx="12"/>
          </p:nvPr>
        </p:nvSpPr>
        <p:spPr/>
        <p:txBody>
          <a:bodyPr/>
          <a:lstStyle/>
          <a:p>
            <a:fld id="{498F4BBE-3170-7141-B11F-32DC9B535B0E}" type="slidenum">
              <a:rPr lang="en-US" smtClean="0"/>
              <a:t>‹#›</a:t>
            </a:fld>
            <a:endParaRPr lang="en-US"/>
          </a:p>
        </p:txBody>
      </p:sp>
      <p:pic>
        <p:nvPicPr>
          <p:cNvPr id="7" name="Picture 6" descr="A round logo with a flag and a boat&#10;&#10;Description automatically generated">
            <a:extLst>
              <a:ext uri="{FF2B5EF4-FFF2-40B4-BE49-F238E27FC236}">
                <a16:creationId xmlns:a16="http://schemas.microsoft.com/office/drawing/2014/main" id="{2DDDB98C-29F4-C083-6260-F1A907B520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10529" y="803031"/>
            <a:ext cx="1970942" cy="1970942"/>
          </a:xfrm>
          <a:prstGeom prst="rect">
            <a:avLst/>
          </a:prstGeom>
        </p:spPr>
      </p:pic>
    </p:spTree>
    <p:extLst>
      <p:ext uri="{BB962C8B-B14F-4D97-AF65-F5344CB8AC3E}">
        <p14:creationId xmlns:p14="http://schemas.microsoft.com/office/powerpoint/2010/main" val="16005283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F3C3BA-666C-B6CF-50FD-3DB4894FD011}"/>
              </a:ext>
            </a:extLst>
          </p:cNvPr>
          <p:cNvSpPr/>
          <p:nvPr userDrawn="1"/>
        </p:nvSpPr>
        <p:spPr>
          <a:xfrm>
            <a:off x="0" y="1644316"/>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8B7B87-B747-6344-1E04-57E4CB759E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70C5D2-434C-C8C3-EB7E-B3B793AB60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1BDFD4-0904-A987-6A75-4124835D991D}"/>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5" name="Footer Placeholder 4">
            <a:extLst>
              <a:ext uri="{FF2B5EF4-FFF2-40B4-BE49-F238E27FC236}">
                <a16:creationId xmlns:a16="http://schemas.microsoft.com/office/drawing/2014/main" id="{DE034D40-6749-C09E-D763-2CF8EE71B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5591BA-1779-787B-1F70-1567E3C03AFE}"/>
              </a:ext>
            </a:extLst>
          </p:cNvPr>
          <p:cNvSpPr>
            <a:spLocks noGrp="1"/>
          </p:cNvSpPr>
          <p:nvPr>
            <p:ph type="sldNum" sz="quarter" idx="12"/>
          </p:nvPr>
        </p:nvSpPr>
        <p:spPr/>
        <p:txBody>
          <a:bodyPr/>
          <a:lstStyle/>
          <a:p>
            <a:fld id="{498F4BBE-3170-7141-B11F-32DC9B535B0E}" type="slidenum">
              <a:rPr lang="en-US" smtClean="0"/>
              <a:t>‹#›</a:t>
            </a:fld>
            <a:endParaRPr lang="en-US"/>
          </a:p>
        </p:txBody>
      </p:sp>
      <p:pic>
        <p:nvPicPr>
          <p:cNvPr id="7" name="Picture 6" descr="A round logo with a flag and a boat&#10;&#10;Description automatically generated">
            <a:extLst>
              <a:ext uri="{FF2B5EF4-FFF2-40B4-BE49-F238E27FC236}">
                <a16:creationId xmlns:a16="http://schemas.microsoft.com/office/drawing/2014/main" id="{30B67E55-4E15-08B7-CEE9-DB73CC0ADA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Tree>
    <p:extLst>
      <p:ext uri="{BB962C8B-B14F-4D97-AF65-F5344CB8AC3E}">
        <p14:creationId xmlns:p14="http://schemas.microsoft.com/office/powerpoint/2010/main" val="4354891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EA98D6-99B0-DE1A-7E5D-3ECCCACB6F15}"/>
              </a:ext>
            </a:extLst>
          </p:cNvPr>
          <p:cNvSpPr/>
          <p:nvPr userDrawn="1"/>
        </p:nvSpPr>
        <p:spPr>
          <a:xfrm>
            <a:off x="0" y="1644316"/>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round logo with a flag and a boat&#10;&#10;Description automatically generated">
            <a:extLst>
              <a:ext uri="{FF2B5EF4-FFF2-40B4-BE49-F238E27FC236}">
                <a16:creationId xmlns:a16="http://schemas.microsoft.com/office/drawing/2014/main" id="{06D7EEE0-8206-A247-DE35-B36812DE11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
        <p:nvSpPr>
          <p:cNvPr id="2" name="Title 1">
            <a:extLst>
              <a:ext uri="{FF2B5EF4-FFF2-40B4-BE49-F238E27FC236}">
                <a16:creationId xmlns:a16="http://schemas.microsoft.com/office/drawing/2014/main" id="{F848BCE5-6BC7-BE31-DB9C-C922B8612B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C2CC39-F044-8AF6-10A8-3D6D5A3763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5B432E-C03B-533D-F01D-0821405C851D}"/>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5" name="Footer Placeholder 4">
            <a:extLst>
              <a:ext uri="{FF2B5EF4-FFF2-40B4-BE49-F238E27FC236}">
                <a16:creationId xmlns:a16="http://schemas.microsoft.com/office/drawing/2014/main" id="{4852708C-2FC1-99A9-FEC8-B98B18697E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4E5D1-6A62-6A16-85AC-26ED7958CEA9}"/>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2014482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E287BA6-7EC8-6902-FB79-93D0D2570D72}"/>
              </a:ext>
            </a:extLst>
          </p:cNvPr>
          <p:cNvSpPr txBox="1">
            <a:spLocks/>
          </p:cNvSpPr>
          <p:nvPr userDrawn="1"/>
        </p:nvSpPr>
        <p:spPr>
          <a:xfrm>
            <a:off x="619129" y="247650"/>
            <a:ext cx="10744196" cy="1009650"/>
          </a:xfrm>
          <a:prstGeom prst="rect">
            <a:avLst/>
          </a:prstGeom>
          <a:gradFill flip="none" rotWithShape="1">
            <a:gsLst>
              <a:gs pos="96000">
                <a:srgbClr val="345EA2"/>
              </a:gs>
              <a:gs pos="100000">
                <a:srgbClr val="1F3063"/>
              </a:gs>
              <a:gs pos="82000">
                <a:schemeClr val="accent1">
                  <a:lumMod val="57000"/>
                </a:schemeClr>
              </a:gs>
            </a:gsLst>
            <a:path path="circle">
              <a:fillToRect l="50000" t="130000" r="50000" b="-30000"/>
            </a:path>
            <a:tileRect/>
          </a:gra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4400" b="1" i="0" kern="1200" dirty="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8" name="Rectangle 7">
            <a:extLst>
              <a:ext uri="{FF2B5EF4-FFF2-40B4-BE49-F238E27FC236}">
                <a16:creationId xmlns:a16="http://schemas.microsoft.com/office/drawing/2014/main" id="{B4F3C3BA-666C-B6CF-50FD-3DB4894FD011}"/>
              </a:ext>
            </a:extLst>
          </p:cNvPr>
          <p:cNvSpPr/>
          <p:nvPr userDrawn="1"/>
        </p:nvSpPr>
        <p:spPr>
          <a:xfrm>
            <a:off x="0" y="1644316"/>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8B7B87-B747-6344-1E04-57E4CB759EA8}"/>
              </a:ext>
            </a:extLst>
          </p:cNvPr>
          <p:cNvSpPr>
            <a:spLocks noGrp="1"/>
          </p:cNvSpPr>
          <p:nvPr>
            <p:ph type="title"/>
          </p:nvPr>
        </p:nvSpPr>
        <p:spPr>
          <a:xfrm>
            <a:off x="1051034" y="365126"/>
            <a:ext cx="9963807" cy="836200"/>
          </a:xfrm>
        </p:spPr>
        <p:txBody>
          <a:bodyPr>
            <a:normAutofit/>
          </a:bodyPr>
          <a:lstStyle>
            <a:lvl1pPr>
              <a:defRPr sz="5400" b="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570C5D2-434C-C8C3-EB7E-B3B793AB60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1BDFD4-0904-A987-6A75-4124835D991D}"/>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5" name="Footer Placeholder 4">
            <a:extLst>
              <a:ext uri="{FF2B5EF4-FFF2-40B4-BE49-F238E27FC236}">
                <a16:creationId xmlns:a16="http://schemas.microsoft.com/office/drawing/2014/main" id="{DE034D40-6749-C09E-D763-2CF8EE71B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5591BA-1779-787B-1F70-1567E3C03AFE}"/>
              </a:ext>
            </a:extLst>
          </p:cNvPr>
          <p:cNvSpPr>
            <a:spLocks noGrp="1"/>
          </p:cNvSpPr>
          <p:nvPr>
            <p:ph type="sldNum" sz="quarter" idx="12"/>
          </p:nvPr>
        </p:nvSpPr>
        <p:spPr/>
        <p:txBody>
          <a:bodyPr/>
          <a:lstStyle/>
          <a:p>
            <a:fld id="{498F4BBE-3170-7141-B11F-32DC9B535B0E}" type="slidenum">
              <a:rPr lang="en-US" smtClean="0"/>
              <a:t>‹#›</a:t>
            </a:fld>
            <a:endParaRPr lang="en-US"/>
          </a:p>
        </p:txBody>
      </p:sp>
      <p:pic>
        <p:nvPicPr>
          <p:cNvPr id="7" name="Picture 6" descr="A round logo with a flag and a boat&#10;&#10;Description automatically generated">
            <a:extLst>
              <a:ext uri="{FF2B5EF4-FFF2-40B4-BE49-F238E27FC236}">
                <a16:creationId xmlns:a16="http://schemas.microsoft.com/office/drawing/2014/main" id="{30B67E55-4E15-08B7-CEE9-DB73CC0ADA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Tree>
    <p:extLst>
      <p:ext uri="{BB962C8B-B14F-4D97-AF65-F5344CB8AC3E}">
        <p14:creationId xmlns:p14="http://schemas.microsoft.com/office/powerpoint/2010/main" val="21076458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49D018-3248-9120-E153-CE69E1FE34E2}"/>
              </a:ext>
            </a:extLst>
          </p:cNvPr>
          <p:cNvSpPr/>
          <p:nvPr userDrawn="1"/>
        </p:nvSpPr>
        <p:spPr>
          <a:xfrm>
            <a:off x="0" y="1644316"/>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round logo with a flag and a boat&#10;&#10;Description automatically generated">
            <a:extLst>
              <a:ext uri="{FF2B5EF4-FFF2-40B4-BE49-F238E27FC236}">
                <a16:creationId xmlns:a16="http://schemas.microsoft.com/office/drawing/2014/main" id="{527669B0-BF56-70D9-746E-CC49531839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
        <p:nvSpPr>
          <p:cNvPr id="2" name="Title 1">
            <a:extLst>
              <a:ext uri="{FF2B5EF4-FFF2-40B4-BE49-F238E27FC236}">
                <a16:creationId xmlns:a16="http://schemas.microsoft.com/office/drawing/2014/main" id="{A9541678-2526-E2DF-B0AC-5E63AA2BA2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2543C3-4DA3-E79E-28DE-0307E617ED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0EC6B0-84F7-CCBF-4313-B3B23F4EDD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1B98BD-0965-82EF-F2F4-0C9224E3EA87}"/>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6" name="Footer Placeholder 5">
            <a:extLst>
              <a:ext uri="{FF2B5EF4-FFF2-40B4-BE49-F238E27FC236}">
                <a16:creationId xmlns:a16="http://schemas.microsoft.com/office/drawing/2014/main" id="{FAB229CD-C344-01F4-E11E-EB6C3B42A0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88AEF-CEEE-10BC-2C5E-B6D8DEAB5C07}"/>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2141861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23B99F-C5DE-B090-1BD5-A0A1B5606DAA}"/>
              </a:ext>
            </a:extLst>
          </p:cNvPr>
          <p:cNvSpPr/>
          <p:nvPr userDrawn="1"/>
        </p:nvSpPr>
        <p:spPr>
          <a:xfrm>
            <a:off x="0" y="1644316"/>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round logo with a flag and a boat&#10;&#10;Description automatically generated">
            <a:extLst>
              <a:ext uri="{FF2B5EF4-FFF2-40B4-BE49-F238E27FC236}">
                <a16:creationId xmlns:a16="http://schemas.microsoft.com/office/drawing/2014/main" id="{87CD1830-6806-0F61-5DF1-EE39C80DEB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
        <p:nvSpPr>
          <p:cNvPr id="2" name="Title 1">
            <a:extLst>
              <a:ext uri="{FF2B5EF4-FFF2-40B4-BE49-F238E27FC236}">
                <a16:creationId xmlns:a16="http://schemas.microsoft.com/office/drawing/2014/main" id="{4C30A8AF-98A0-AD31-355C-313414C061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404DA4-FD84-8866-5337-E9AD1BD788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2F9D41-84B9-CEAC-8BCF-3E8C077418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B08931-7F17-8660-31ED-EA224CC3AC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C48B8A-D646-8452-0710-4AF2494A84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909189-1FE4-DC9D-070D-518B746554DA}"/>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8" name="Footer Placeholder 7">
            <a:extLst>
              <a:ext uri="{FF2B5EF4-FFF2-40B4-BE49-F238E27FC236}">
                <a16:creationId xmlns:a16="http://schemas.microsoft.com/office/drawing/2014/main" id="{7A9CB6BC-AAA5-5B70-F28E-13CA91714F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B1F8DA-2FFF-8A54-9F27-2BF31C002C10}"/>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14310801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06DB0E4-F2C1-FB89-5C40-9CD946D87F36}"/>
              </a:ext>
            </a:extLst>
          </p:cNvPr>
          <p:cNvSpPr/>
          <p:nvPr userDrawn="1"/>
        </p:nvSpPr>
        <p:spPr>
          <a:xfrm>
            <a:off x="0" y="1644316"/>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round logo with a flag and a boat&#10;&#10;Description automatically generated">
            <a:extLst>
              <a:ext uri="{FF2B5EF4-FFF2-40B4-BE49-F238E27FC236}">
                <a16:creationId xmlns:a16="http://schemas.microsoft.com/office/drawing/2014/main" id="{23E88EA9-255B-6008-E023-F83747C230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
        <p:nvSpPr>
          <p:cNvPr id="2" name="Title 1">
            <a:extLst>
              <a:ext uri="{FF2B5EF4-FFF2-40B4-BE49-F238E27FC236}">
                <a16:creationId xmlns:a16="http://schemas.microsoft.com/office/drawing/2014/main" id="{4C30A8AF-98A0-AD31-355C-313414C061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404DA4-FD84-8866-5337-E9AD1BD7885F}"/>
              </a:ext>
            </a:extLst>
          </p:cNvPr>
          <p:cNvSpPr>
            <a:spLocks noGrp="1"/>
          </p:cNvSpPr>
          <p:nvPr>
            <p:ph type="body" idx="1"/>
          </p:nvPr>
        </p:nvSpPr>
        <p:spPr>
          <a:xfrm>
            <a:off x="839789" y="4906169"/>
            <a:ext cx="31988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2F9D41-84B9-CEAC-8BCF-3E8C07741830}"/>
              </a:ext>
            </a:extLst>
          </p:cNvPr>
          <p:cNvSpPr>
            <a:spLocks noGrp="1"/>
          </p:cNvSpPr>
          <p:nvPr>
            <p:ph sz="half" idx="2"/>
          </p:nvPr>
        </p:nvSpPr>
        <p:spPr>
          <a:xfrm>
            <a:off x="839789" y="2310871"/>
            <a:ext cx="3198812" cy="22362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909189-1FE4-DC9D-070D-518B746554DA}"/>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8" name="Footer Placeholder 7">
            <a:extLst>
              <a:ext uri="{FF2B5EF4-FFF2-40B4-BE49-F238E27FC236}">
                <a16:creationId xmlns:a16="http://schemas.microsoft.com/office/drawing/2014/main" id="{7A9CB6BC-AAA5-5B70-F28E-13CA91714F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B1F8DA-2FFF-8A54-9F27-2BF31C002C10}"/>
              </a:ext>
            </a:extLst>
          </p:cNvPr>
          <p:cNvSpPr>
            <a:spLocks noGrp="1"/>
          </p:cNvSpPr>
          <p:nvPr>
            <p:ph type="sldNum" sz="quarter" idx="12"/>
          </p:nvPr>
        </p:nvSpPr>
        <p:spPr/>
        <p:txBody>
          <a:bodyPr/>
          <a:lstStyle/>
          <a:p>
            <a:fld id="{498F4BBE-3170-7141-B11F-32DC9B535B0E}" type="slidenum">
              <a:rPr lang="en-US" smtClean="0"/>
              <a:t>‹#›</a:t>
            </a:fld>
            <a:endParaRPr lang="en-US"/>
          </a:p>
        </p:txBody>
      </p:sp>
      <p:sp>
        <p:nvSpPr>
          <p:cNvPr id="10" name="Text Placeholder 2">
            <a:extLst>
              <a:ext uri="{FF2B5EF4-FFF2-40B4-BE49-F238E27FC236}">
                <a16:creationId xmlns:a16="http://schemas.microsoft.com/office/drawing/2014/main" id="{38826256-C522-1D35-13EB-5397D70A07F1}"/>
              </a:ext>
            </a:extLst>
          </p:cNvPr>
          <p:cNvSpPr>
            <a:spLocks noGrp="1"/>
          </p:cNvSpPr>
          <p:nvPr>
            <p:ph type="body" idx="13"/>
          </p:nvPr>
        </p:nvSpPr>
        <p:spPr>
          <a:xfrm>
            <a:off x="4497389" y="4906169"/>
            <a:ext cx="31988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C0465194-C5F1-5B22-A9BD-1AA5D2F50F2A}"/>
              </a:ext>
            </a:extLst>
          </p:cNvPr>
          <p:cNvSpPr>
            <a:spLocks noGrp="1"/>
          </p:cNvSpPr>
          <p:nvPr>
            <p:ph sz="half" idx="14"/>
          </p:nvPr>
        </p:nvSpPr>
        <p:spPr>
          <a:xfrm>
            <a:off x="4497389" y="2310871"/>
            <a:ext cx="3198812" cy="22362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E584A3BF-79E1-02E4-49B7-78B2036DB43A}"/>
              </a:ext>
            </a:extLst>
          </p:cNvPr>
          <p:cNvSpPr>
            <a:spLocks noGrp="1"/>
          </p:cNvSpPr>
          <p:nvPr>
            <p:ph type="body" idx="15"/>
          </p:nvPr>
        </p:nvSpPr>
        <p:spPr>
          <a:xfrm>
            <a:off x="8171923" y="4906169"/>
            <a:ext cx="31988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D3536A30-A4B7-A765-5D19-E5BF5C1BFB59}"/>
              </a:ext>
            </a:extLst>
          </p:cNvPr>
          <p:cNvSpPr>
            <a:spLocks noGrp="1"/>
          </p:cNvSpPr>
          <p:nvPr>
            <p:ph sz="half" idx="16"/>
          </p:nvPr>
        </p:nvSpPr>
        <p:spPr>
          <a:xfrm>
            <a:off x="8171923" y="2310871"/>
            <a:ext cx="3198812" cy="22362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68649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82A297-73F4-0BF0-C745-D4FA61D9D760}"/>
              </a:ext>
            </a:extLst>
          </p:cNvPr>
          <p:cNvSpPr/>
          <p:nvPr userDrawn="1"/>
        </p:nvSpPr>
        <p:spPr>
          <a:xfrm>
            <a:off x="0" y="1644316"/>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round logo with a flag and a boat&#10;&#10;Description automatically generated">
            <a:extLst>
              <a:ext uri="{FF2B5EF4-FFF2-40B4-BE49-F238E27FC236}">
                <a16:creationId xmlns:a16="http://schemas.microsoft.com/office/drawing/2014/main" id="{337A5626-8776-82BF-7EC4-C2AA50F7EC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
        <p:nvSpPr>
          <p:cNvPr id="2" name="Title 1">
            <a:extLst>
              <a:ext uri="{FF2B5EF4-FFF2-40B4-BE49-F238E27FC236}">
                <a16:creationId xmlns:a16="http://schemas.microsoft.com/office/drawing/2014/main" id="{90F96F24-DBD9-F83B-80E1-13AE70B92F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A8E0DE-0F7B-1562-696D-D8A4ECC42B0C}"/>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4" name="Footer Placeholder 3">
            <a:extLst>
              <a:ext uri="{FF2B5EF4-FFF2-40B4-BE49-F238E27FC236}">
                <a16:creationId xmlns:a16="http://schemas.microsoft.com/office/drawing/2014/main" id="{3A29CDFD-8AB3-82A3-B12B-1E7233AA7B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D3B438-CCF3-4C36-E491-96E7B162B110}"/>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8081780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84307D-19B7-A17F-4E93-3AE5A1849B7C}"/>
              </a:ext>
            </a:extLst>
          </p:cNvPr>
          <p:cNvSpPr/>
          <p:nvPr userDrawn="1"/>
        </p:nvSpPr>
        <p:spPr>
          <a:xfrm>
            <a:off x="0" y="1644316"/>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round logo with a flag and a boat&#10;&#10;Description automatically generated">
            <a:extLst>
              <a:ext uri="{FF2B5EF4-FFF2-40B4-BE49-F238E27FC236}">
                <a16:creationId xmlns:a16="http://schemas.microsoft.com/office/drawing/2014/main" id="{48B4EB61-F136-5463-AF7E-1673712864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
        <p:nvSpPr>
          <p:cNvPr id="2" name="Date Placeholder 1">
            <a:extLst>
              <a:ext uri="{FF2B5EF4-FFF2-40B4-BE49-F238E27FC236}">
                <a16:creationId xmlns:a16="http://schemas.microsoft.com/office/drawing/2014/main" id="{D173BEED-189A-163E-D570-02D175CC40B7}"/>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3" name="Footer Placeholder 2">
            <a:extLst>
              <a:ext uri="{FF2B5EF4-FFF2-40B4-BE49-F238E27FC236}">
                <a16:creationId xmlns:a16="http://schemas.microsoft.com/office/drawing/2014/main" id="{A98BA33B-D55C-7B73-4BC0-8E80381AD9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956A68-B2DC-5E95-2650-5C82A57799E6}"/>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24915739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A1C78D7-BE97-9F5B-6FD7-0907E9610353}"/>
              </a:ext>
            </a:extLst>
          </p:cNvPr>
          <p:cNvSpPr/>
          <p:nvPr userDrawn="1"/>
        </p:nvSpPr>
        <p:spPr>
          <a:xfrm>
            <a:off x="0" y="1644316"/>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round logo with a flag and a boat&#10;&#10;Description automatically generated">
            <a:extLst>
              <a:ext uri="{FF2B5EF4-FFF2-40B4-BE49-F238E27FC236}">
                <a16:creationId xmlns:a16="http://schemas.microsoft.com/office/drawing/2014/main" id="{D55D34AB-70D3-EF33-1B16-A570F6DF5B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
        <p:nvSpPr>
          <p:cNvPr id="2" name="Title 1">
            <a:extLst>
              <a:ext uri="{FF2B5EF4-FFF2-40B4-BE49-F238E27FC236}">
                <a16:creationId xmlns:a16="http://schemas.microsoft.com/office/drawing/2014/main" id="{1CF029B1-633F-923F-C310-1570EC6519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4F67C3-C7C4-02A0-7AAC-ABFE8811BF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533775-81F7-6AEC-B782-249985DED8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0E6239-ADC7-3245-1E4A-6D852FC59A66}"/>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6" name="Footer Placeholder 5">
            <a:extLst>
              <a:ext uri="{FF2B5EF4-FFF2-40B4-BE49-F238E27FC236}">
                <a16:creationId xmlns:a16="http://schemas.microsoft.com/office/drawing/2014/main" id="{D001172A-0D28-AC02-9423-9B1DAE00B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04A55F-6227-4F69-F4FD-27EFE68C9F3A}"/>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13377581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4F4D397-A233-6483-1614-C8BB12EDB3E1}"/>
              </a:ext>
            </a:extLst>
          </p:cNvPr>
          <p:cNvSpPr/>
          <p:nvPr userDrawn="1"/>
        </p:nvSpPr>
        <p:spPr>
          <a:xfrm>
            <a:off x="0" y="1644316"/>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round logo with a flag and a boat&#10;&#10;Description automatically generated">
            <a:extLst>
              <a:ext uri="{FF2B5EF4-FFF2-40B4-BE49-F238E27FC236}">
                <a16:creationId xmlns:a16="http://schemas.microsoft.com/office/drawing/2014/main" id="{C6024853-BDE5-A913-430F-7805911429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
        <p:nvSpPr>
          <p:cNvPr id="2" name="Title 1">
            <a:extLst>
              <a:ext uri="{FF2B5EF4-FFF2-40B4-BE49-F238E27FC236}">
                <a16:creationId xmlns:a16="http://schemas.microsoft.com/office/drawing/2014/main" id="{2174E502-D780-8AB9-0D8A-8C9B895BF3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7949C7-1777-B965-33B4-D7E8473F8B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558296-321B-9212-1327-8D1CBD9410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1AA16F-7FCE-96A2-B884-C17ABB11DBB9}"/>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6" name="Footer Placeholder 5">
            <a:extLst>
              <a:ext uri="{FF2B5EF4-FFF2-40B4-BE49-F238E27FC236}">
                <a16:creationId xmlns:a16="http://schemas.microsoft.com/office/drawing/2014/main" id="{262737D6-6939-A2AB-D8A9-1D05DCE987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DF5C76-C5F3-C11F-867B-9F373EB6D266}"/>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40663430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A17FE-8337-5977-2D74-E63022BE2770}"/>
              </a:ext>
            </a:extLst>
          </p:cNvPr>
          <p:cNvSpPr/>
          <p:nvPr userDrawn="1"/>
        </p:nvSpPr>
        <p:spPr>
          <a:xfrm>
            <a:off x="0" y="1644316"/>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round logo with a flag and a boat&#10;&#10;Description automatically generated">
            <a:extLst>
              <a:ext uri="{FF2B5EF4-FFF2-40B4-BE49-F238E27FC236}">
                <a16:creationId xmlns:a16="http://schemas.microsoft.com/office/drawing/2014/main" id="{89D6F456-1458-2C5B-8A57-46253245F0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
        <p:nvSpPr>
          <p:cNvPr id="2" name="Title 1">
            <a:extLst>
              <a:ext uri="{FF2B5EF4-FFF2-40B4-BE49-F238E27FC236}">
                <a16:creationId xmlns:a16="http://schemas.microsoft.com/office/drawing/2014/main" id="{BA7AA3E5-37A3-67FF-6A8F-97F2E55697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D9B56D-E093-D915-5AC0-3DD1E871C6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C46BA-2312-AD37-D0CF-E25E573ED04D}"/>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5" name="Footer Placeholder 4">
            <a:extLst>
              <a:ext uri="{FF2B5EF4-FFF2-40B4-BE49-F238E27FC236}">
                <a16:creationId xmlns:a16="http://schemas.microsoft.com/office/drawing/2014/main" id="{2E77275C-7B06-7B1D-33E4-6876A48CC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55F1FD-2230-FFB1-15A9-018357AB36FC}"/>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37752034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8A2C45-F9D5-717D-07BB-6021BE2DA80F}"/>
              </a:ext>
            </a:extLst>
          </p:cNvPr>
          <p:cNvSpPr/>
          <p:nvPr userDrawn="1"/>
        </p:nvSpPr>
        <p:spPr>
          <a:xfrm>
            <a:off x="0" y="1644316"/>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round logo with a flag and a boat&#10;&#10;Description automatically generated">
            <a:extLst>
              <a:ext uri="{FF2B5EF4-FFF2-40B4-BE49-F238E27FC236}">
                <a16:creationId xmlns:a16="http://schemas.microsoft.com/office/drawing/2014/main" id="{C998C8BB-100A-1441-5858-FBEAA7BA40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
        <p:nvSpPr>
          <p:cNvPr id="2" name="Vertical Title 1">
            <a:extLst>
              <a:ext uri="{FF2B5EF4-FFF2-40B4-BE49-F238E27FC236}">
                <a16:creationId xmlns:a16="http://schemas.microsoft.com/office/drawing/2014/main" id="{819B1216-0A9D-FEF7-C5E1-6A2AB5628B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29EFF3-6A02-CEF4-78BF-AEF4217DD7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DA24F4-44A0-866A-6458-38A2037B5380}"/>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5" name="Footer Placeholder 4">
            <a:extLst>
              <a:ext uri="{FF2B5EF4-FFF2-40B4-BE49-F238E27FC236}">
                <a16:creationId xmlns:a16="http://schemas.microsoft.com/office/drawing/2014/main" id="{FE58F3DC-AFC9-A8B5-DEFB-0EC44CFF1E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58870B-1279-02DA-4774-61EDA2CE605A}"/>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31982807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CC3356A-BA0B-2DFC-1212-5579193A9276}"/>
              </a:ext>
            </a:extLst>
          </p:cNvPr>
          <p:cNvSpPr>
            <a:spLocks noGrp="1"/>
          </p:cNvSpPr>
          <p:nvPr>
            <p:ph type="dt" sz="half" idx="10"/>
          </p:nvPr>
        </p:nvSpPr>
        <p:spPr/>
        <p:txBody>
          <a:bodyPr/>
          <a:lstStyle/>
          <a:p>
            <a:fld id="{321777E7-DFA6-9E47-877D-5F9B9B62FEC3}" type="datetimeFigureOut">
              <a:rPr lang="en-US" smtClean="0"/>
              <a:pPr/>
              <a:t>4/3/2025</a:t>
            </a:fld>
            <a:endParaRPr lang="en-US"/>
          </a:p>
        </p:txBody>
      </p:sp>
      <p:sp>
        <p:nvSpPr>
          <p:cNvPr id="4" name="Footer Placeholder 3">
            <a:extLst>
              <a:ext uri="{FF2B5EF4-FFF2-40B4-BE49-F238E27FC236}">
                <a16:creationId xmlns:a16="http://schemas.microsoft.com/office/drawing/2014/main" id="{368E6E43-0594-9F97-B272-A2F8FC74E0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E770D2-6B0B-D359-6883-A311F4F31668}"/>
              </a:ext>
            </a:extLst>
          </p:cNvPr>
          <p:cNvSpPr>
            <a:spLocks noGrp="1"/>
          </p:cNvSpPr>
          <p:nvPr>
            <p:ph type="sldNum" sz="quarter" idx="12"/>
          </p:nvPr>
        </p:nvSpPr>
        <p:spPr/>
        <p:txBody>
          <a:bodyPr/>
          <a:lstStyle/>
          <a:p>
            <a:fld id="{498F4BBE-3170-7141-B11F-32DC9B535B0E}" type="slidenum">
              <a:rPr lang="en-US" smtClean="0"/>
              <a:pPr/>
              <a:t>‹#›</a:t>
            </a:fld>
            <a:endParaRPr lang="en-US"/>
          </a:p>
        </p:txBody>
      </p:sp>
      <p:sp>
        <p:nvSpPr>
          <p:cNvPr id="6" name="Picture Placeholder 7">
            <a:extLst>
              <a:ext uri="{FF2B5EF4-FFF2-40B4-BE49-F238E27FC236}">
                <a16:creationId xmlns:a16="http://schemas.microsoft.com/office/drawing/2014/main" id="{8961CDD9-59B0-C401-3267-55E35812423B}"/>
              </a:ext>
            </a:extLst>
          </p:cNvPr>
          <p:cNvSpPr>
            <a:spLocks noGrp="1"/>
          </p:cNvSpPr>
          <p:nvPr>
            <p:ph type="pic" sz="quarter" idx="13"/>
          </p:nvPr>
        </p:nvSpPr>
        <p:spPr>
          <a:xfrm>
            <a:off x="0" y="-47812"/>
            <a:ext cx="4287838" cy="6905812"/>
          </a:xfrm>
        </p:spPr>
        <p:txBody>
          <a:bodyPr/>
          <a:lstStyle>
            <a:lvl1pPr>
              <a:defRPr b="0" i="0">
                <a:latin typeface="Lato" panose="020F0502020204030203" pitchFamily="34" charset="77"/>
              </a:defRPr>
            </a:lvl1pPr>
          </a:lstStyle>
          <a:p>
            <a:r>
              <a:rPr lang="en-US"/>
              <a:t>Click icon to add picture</a:t>
            </a:r>
          </a:p>
        </p:txBody>
      </p:sp>
      <p:sp>
        <p:nvSpPr>
          <p:cNvPr id="7" name="Title 3">
            <a:extLst>
              <a:ext uri="{FF2B5EF4-FFF2-40B4-BE49-F238E27FC236}">
                <a16:creationId xmlns:a16="http://schemas.microsoft.com/office/drawing/2014/main" id="{40E7F3BC-1E2D-8128-35C0-C25B0261530C}"/>
              </a:ext>
            </a:extLst>
          </p:cNvPr>
          <p:cNvSpPr>
            <a:spLocks noGrp="1"/>
          </p:cNvSpPr>
          <p:nvPr>
            <p:ph type="title" hasCustomPrompt="1"/>
          </p:nvPr>
        </p:nvSpPr>
        <p:spPr>
          <a:xfrm>
            <a:off x="4845921" y="203661"/>
            <a:ext cx="6844735" cy="1325563"/>
          </a:xfrm>
        </p:spPr>
        <p:txBody>
          <a:bodyPr>
            <a:normAutofit/>
          </a:bodyPr>
          <a:lstStyle>
            <a:lvl1pPr marL="0" algn="l" defTabSz="914400" rtl="0" eaLnBrk="1" latinLnBrk="0" hangingPunct="1">
              <a:lnSpc>
                <a:spcPct val="90000"/>
              </a:lnSpc>
              <a:spcBef>
                <a:spcPct val="0"/>
              </a:spcBef>
              <a:buNone/>
              <a:defRPr lang="en-US" sz="4000" b="0" i="0" kern="1200" dirty="0">
                <a:solidFill>
                  <a:srgbClr val="140F3C"/>
                </a:solidFill>
                <a:latin typeface="Trebuchet MS" panose="020B0703020202090204" pitchFamily="34" charset="0"/>
                <a:ea typeface="+mj-ea"/>
                <a:cs typeface="+mj-cs"/>
              </a:defRPr>
            </a:lvl1pPr>
          </a:lstStyle>
          <a:p>
            <a:r>
              <a:rPr lang="en-US"/>
              <a:t>Title Placeholder</a:t>
            </a:r>
          </a:p>
        </p:txBody>
      </p:sp>
      <p:sp>
        <p:nvSpPr>
          <p:cNvPr id="8" name="Text Placeholder 15">
            <a:extLst>
              <a:ext uri="{FF2B5EF4-FFF2-40B4-BE49-F238E27FC236}">
                <a16:creationId xmlns:a16="http://schemas.microsoft.com/office/drawing/2014/main" id="{67E514E6-E45E-54CD-043C-9E78C76A7D30}"/>
              </a:ext>
            </a:extLst>
          </p:cNvPr>
          <p:cNvSpPr>
            <a:spLocks noGrp="1"/>
          </p:cNvSpPr>
          <p:nvPr>
            <p:ph type="body" sz="quarter" idx="14" hasCustomPrompt="1"/>
          </p:nvPr>
        </p:nvSpPr>
        <p:spPr>
          <a:xfrm>
            <a:off x="6336235" y="2120332"/>
            <a:ext cx="5087139" cy="506150"/>
          </a:xfrm>
        </p:spPr>
        <p:txBody>
          <a:bodyPr>
            <a:noAutofit/>
          </a:bodyPr>
          <a:lstStyle>
            <a:lvl1pPr marL="0" indent="0" algn="l">
              <a:buNone/>
              <a:defRPr sz="1400" b="0" i="0">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a:t>
            </a:r>
            <a:r>
              <a:rPr lang="en-US" err="1"/>
              <a:t>enim</a:t>
            </a:r>
            <a:r>
              <a:rPr lang="en-US"/>
              <a:t> ad minim </a:t>
            </a:r>
            <a:r>
              <a:rPr lang="en-US" err="1"/>
              <a:t>veniam</a:t>
            </a:r>
            <a:r>
              <a:rPr lang="en-US"/>
              <a:t>]</a:t>
            </a:r>
          </a:p>
        </p:txBody>
      </p:sp>
      <p:sp>
        <p:nvSpPr>
          <p:cNvPr id="9" name="Text Placeholder 15">
            <a:extLst>
              <a:ext uri="{FF2B5EF4-FFF2-40B4-BE49-F238E27FC236}">
                <a16:creationId xmlns:a16="http://schemas.microsoft.com/office/drawing/2014/main" id="{5A1251F4-E1DE-B39C-3ECE-31F4E3B4CA27}"/>
              </a:ext>
            </a:extLst>
          </p:cNvPr>
          <p:cNvSpPr>
            <a:spLocks noGrp="1"/>
          </p:cNvSpPr>
          <p:nvPr>
            <p:ph type="body" sz="quarter" idx="15" hasCustomPrompt="1"/>
          </p:nvPr>
        </p:nvSpPr>
        <p:spPr>
          <a:xfrm>
            <a:off x="6336235" y="3689173"/>
            <a:ext cx="5087139" cy="506150"/>
          </a:xfrm>
        </p:spPr>
        <p:txBody>
          <a:bodyPr>
            <a:noAutofit/>
          </a:bodyPr>
          <a:lstStyle>
            <a:lvl1pPr marL="0" indent="0" algn="l">
              <a:buNone/>
              <a:defRPr sz="1400" b="0" i="0">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a:t>
            </a:r>
            <a:r>
              <a:rPr lang="en-US" err="1"/>
              <a:t>enim</a:t>
            </a:r>
            <a:r>
              <a:rPr lang="en-US"/>
              <a:t> ad minim </a:t>
            </a:r>
            <a:r>
              <a:rPr lang="en-US" err="1"/>
              <a:t>veniam</a:t>
            </a:r>
            <a:r>
              <a:rPr lang="en-US"/>
              <a:t>]</a:t>
            </a:r>
          </a:p>
        </p:txBody>
      </p:sp>
      <p:sp>
        <p:nvSpPr>
          <p:cNvPr id="10" name="Text Placeholder 15">
            <a:extLst>
              <a:ext uri="{FF2B5EF4-FFF2-40B4-BE49-F238E27FC236}">
                <a16:creationId xmlns:a16="http://schemas.microsoft.com/office/drawing/2014/main" id="{1033FFD8-993F-E8A5-FE15-B4D3CA31A5AA}"/>
              </a:ext>
            </a:extLst>
          </p:cNvPr>
          <p:cNvSpPr>
            <a:spLocks noGrp="1"/>
          </p:cNvSpPr>
          <p:nvPr>
            <p:ph type="body" sz="quarter" idx="16" hasCustomPrompt="1"/>
          </p:nvPr>
        </p:nvSpPr>
        <p:spPr>
          <a:xfrm>
            <a:off x="6336235" y="5262650"/>
            <a:ext cx="5087139" cy="506150"/>
          </a:xfrm>
        </p:spPr>
        <p:txBody>
          <a:bodyPr>
            <a:noAutofit/>
          </a:bodyPr>
          <a:lstStyle>
            <a:lvl1pPr marL="0" indent="0" algn="l">
              <a:buNone/>
              <a:defRPr sz="1400" b="0" i="0">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a:t>
            </a:r>
            <a:r>
              <a:rPr lang="en-US" err="1"/>
              <a:t>enim</a:t>
            </a:r>
            <a:r>
              <a:rPr lang="en-US"/>
              <a:t> ad minim </a:t>
            </a:r>
            <a:r>
              <a:rPr lang="en-US" err="1"/>
              <a:t>veniam</a:t>
            </a:r>
            <a:r>
              <a:rPr lang="en-US"/>
              <a:t>]</a:t>
            </a:r>
          </a:p>
        </p:txBody>
      </p:sp>
      <p:sp>
        <p:nvSpPr>
          <p:cNvPr id="11" name="Picture Placeholder 24">
            <a:extLst>
              <a:ext uri="{FF2B5EF4-FFF2-40B4-BE49-F238E27FC236}">
                <a16:creationId xmlns:a16="http://schemas.microsoft.com/office/drawing/2014/main" id="{E697C4B1-AF13-3201-427E-D31BCB58E35E}"/>
              </a:ext>
            </a:extLst>
          </p:cNvPr>
          <p:cNvSpPr>
            <a:spLocks noGrp="1"/>
          </p:cNvSpPr>
          <p:nvPr>
            <p:ph type="pic" sz="quarter" idx="17" hasCustomPrompt="1"/>
          </p:nvPr>
        </p:nvSpPr>
        <p:spPr>
          <a:xfrm>
            <a:off x="4831920" y="1696627"/>
            <a:ext cx="1353560" cy="1353559"/>
          </a:xfrm>
        </p:spPr>
        <p:txBody>
          <a:bodyPr>
            <a:normAutofit/>
          </a:bodyPr>
          <a:lstStyle>
            <a:lvl1pPr marL="0" indent="0" algn="ctr">
              <a:buNone/>
              <a:defRPr sz="1800" b="0" i="0">
                <a:latin typeface="Lato" panose="020F0502020204030203" pitchFamily="34" charset="77"/>
              </a:defRPr>
            </a:lvl1pPr>
          </a:lstStyle>
          <a:p>
            <a:br>
              <a:rPr lang="en-US"/>
            </a:br>
            <a:r>
              <a:rPr lang="en-US"/>
              <a:t>Copy &amp; paste icon here</a:t>
            </a:r>
          </a:p>
        </p:txBody>
      </p:sp>
      <p:sp>
        <p:nvSpPr>
          <p:cNvPr id="12" name="Picture Placeholder 24">
            <a:extLst>
              <a:ext uri="{FF2B5EF4-FFF2-40B4-BE49-F238E27FC236}">
                <a16:creationId xmlns:a16="http://schemas.microsoft.com/office/drawing/2014/main" id="{026C76E8-6AB5-2F51-FA02-53128178EDBD}"/>
              </a:ext>
            </a:extLst>
          </p:cNvPr>
          <p:cNvSpPr>
            <a:spLocks noGrp="1"/>
          </p:cNvSpPr>
          <p:nvPr>
            <p:ph type="pic" sz="quarter" idx="18" hasCustomPrompt="1"/>
          </p:nvPr>
        </p:nvSpPr>
        <p:spPr>
          <a:xfrm>
            <a:off x="4831920" y="3265468"/>
            <a:ext cx="1353560" cy="1353559"/>
          </a:xfrm>
        </p:spPr>
        <p:txBody>
          <a:bodyPr>
            <a:normAutofit/>
          </a:bodyPr>
          <a:lstStyle>
            <a:lvl1pPr marL="0" indent="0" algn="ctr">
              <a:buNone/>
              <a:defRPr sz="1800" b="0" i="0">
                <a:latin typeface="Lato" panose="020F0502020204030203" pitchFamily="34" charset="77"/>
              </a:defRPr>
            </a:lvl1pPr>
          </a:lstStyle>
          <a:p>
            <a:br>
              <a:rPr lang="en-US"/>
            </a:br>
            <a:r>
              <a:rPr lang="en-US"/>
              <a:t>Copy &amp; paste icon here</a:t>
            </a:r>
          </a:p>
        </p:txBody>
      </p:sp>
      <p:sp>
        <p:nvSpPr>
          <p:cNvPr id="13" name="Picture Placeholder 24">
            <a:extLst>
              <a:ext uri="{FF2B5EF4-FFF2-40B4-BE49-F238E27FC236}">
                <a16:creationId xmlns:a16="http://schemas.microsoft.com/office/drawing/2014/main" id="{86B5133A-48EE-B13C-22C0-8AEBA334C4DB}"/>
              </a:ext>
            </a:extLst>
          </p:cNvPr>
          <p:cNvSpPr>
            <a:spLocks noGrp="1"/>
          </p:cNvSpPr>
          <p:nvPr>
            <p:ph type="pic" sz="quarter" idx="19" hasCustomPrompt="1"/>
          </p:nvPr>
        </p:nvSpPr>
        <p:spPr>
          <a:xfrm>
            <a:off x="4831920" y="4834309"/>
            <a:ext cx="1353560" cy="1353559"/>
          </a:xfrm>
        </p:spPr>
        <p:txBody>
          <a:bodyPr>
            <a:normAutofit/>
          </a:bodyPr>
          <a:lstStyle>
            <a:lvl1pPr marL="0" indent="0" algn="ctr">
              <a:buNone/>
              <a:defRPr sz="1800" b="0" i="0">
                <a:latin typeface="Lato" panose="020F0502020204030203" pitchFamily="34" charset="77"/>
              </a:defRPr>
            </a:lvl1pPr>
          </a:lstStyle>
          <a:p>
            <a:br>
              <a:rPr lang="en-US"/>
            </a:br>
            <a:r>
              <a:rPr lang="en-US"/>
              <a:t>Copy &amp; paste icon here</a:t>
            </a:r>
          </a:p>
        </p:txBody>
      </p:sp>
    </p:spTree>
    <p:extLst>
      <p:ext uri="{BB962C8B-B14F-4D97-AF65-F5344CB8AC3E}">
        <p14:creationId xmlns:p14="http://schemas.microsoft.com/office/powerpoint/2010/main" val="1281070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EA98D6-99B0-DE1A-7E5D-3ECCCACB6F15}"/>
              </a:ext>
            </a:extLst>
          </p:cNvPr>
          <p:cNvSpPr/>
          <p:nvPr userDrawn="1"/>
        </p:nvSpPr>
        <p:spPr>
          <a:xfrm>
            <a:off x="0" y="1644316"/>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round logo with a flag and a boat&#10;&#10;Description automatically generated">
            <a:extLst>
              <a:ext uri="{FF2B5EF4-FFF2-40B4-BE49-F238E27FC236}">
                <a16:creationId xmlns:a16="http://schemas.microsoft.com/office/drawing/2014/main" id="{06D7EEE0-8206-A247-DE35-B36812DE11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
        <p:nvSpPr>
          <p:cNvPr id="2" name="Title 1">
            <a:extLst>
              <a:ext uri="{FF2B5EF4-FFF2-40B4-BE49-F238E27FC236}">
                <a16:creationId xmlns:a16="http://schemas.microsoft.com/office/drawing/2014/main" id="{F848BCE5-6BC7-BE31-DB9C-C922B8612B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C2CC39-F044-8AF6-10A8-3D6D5A3763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5B432E-C03B-533D-F01D-0821405C851D}"/>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5" name="Footer Placeholder 4">
            <a:extLst>
              <a:ext uri="{FF2B5EF4-FFF2-40B4-BE49-F238E27FC236}">
                <a16:creationId xmlns:a16="http://schemas.microsoft.com/office/drawing/2014/main" id="{4852708C-2FC1-99A9-FEC8-B98B18697E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4E5D1-6A62-6A16-85AC-26ED7958CEA9}"/>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22933000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82A297-73F4-0BF0-C745-D4FA61D9D760}"/>
              </a:ext>
            </a:extLst>
          </p:cNvPr>
          <p:cNvSpPr/>
          <p:nvPr userDrawn="1"/>
        </p:nvSpPr>
        <p:spPr>
          <a:xfrm>
            <a:off x="109291" y="1639137"/>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round logo with a flag and a boat&#10;&#10;Description automatically generated">
            <a:extLst>
              <a:ext uri="{FF2B5EF4-FFF2-40B4-BE49-F238E27FC236}">
                <a16:creationId xmlns:a16="http://schemas.microsoft.com/office/drawing/2014/main" id="{337A5626-8776-82BF-7EC4-C2AA50F7EC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
        <p:nvSpPr>
          <p:cNvPr id="3" name="Date Placeholder 2">
            <a:extLst>
              <a:ext uri="{FF2B5EF4-FFF2-40B4-BE49-F238E27FC236}">
                <a16:creationId xmlns:a16="http://schemas.microsoft.com/office/drawing/2014/main" id="{0EA8E0DE-0F7B-1562-696D-D8A4ECC42B0C}"/>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4" name="Footer Placeholder 3">
            <a:extLst>
              <a:ext uri="{FF2B5EF4-FFF2-40B4-BE49-F238E27FC236}">
                <a16:creationId xmlns:a16="http://schemas.microsoft.com/office/drawing/2014/main" id="{3A29CDFD-8AB3-82A3-B12B-1E7233AA7B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D3B438-CCF3-4C36-E491-96E7B162B110}"/>
              </a:ext>
            </a:extLst>
          </p:cNvPr>
          <p:cNvSpPr>
            <a:spLocks noGrp="1"/>
          </p:cNvSpPr>
          <p:nvPr>
            <p:ph type="sldNum" sz="quarter" idx="12"/>
          </p:nvPr>
        </p:nvSpPr>
        <p:spPr/>
        <p:txBody>
          <a:bodyPr/>
          <a:lstStyle/>
          <a:p>
            <a:fld id="{498F4BBE-3170-7141-B11F-32DC9B535B0E}" type="slidenum">
              <a:rPr lang="en-US" smtClean="0"/>
              <a:t>‹#›</a:t>
            </a:fld>
            <a:endParaRPr lang="en-US"/>
          </a:p>
        </p:txBody>
      </p:sp>
      <p:sp>
        <p:nvSpPr>
          <p:cNvPr id="8" name="TextBox 7">
            <a:extLst>
              <a:ext uri="{FF2B5EF4-FFF2-40B4-BE49-F238E27FC236}">
                <a16:creationId xmlns:a16="http://schemas.microsoft.com/office/drawing/2014/main" id="{8C9E188C-A982-285E-FCFD-0F40499317FC}"/>
              </a:ext>
            </a:extLst>
          </p:cNvPr>
          <p:cNvSpPr txBox="1"/>
          <p:nvPr userDrawn="1"/>
        </p:nvSpPr>
        <p:spPr>
          <a:xfrm>
            <a:off x="838200" y="618133"/>
            <a:ext cx="6100174" cy="769441"/>
          </a:xfrm>
          <a:prstGeom prst="rect">
            <a:avLst/>
          </a:prstGeom>
          <a:noFill/>
        </p:spPr>
        <p:txBody>
          <a:bodyPr wrap="square">
            <a:spAutoFit/>
          </a:bodyPr>
          <a:lstStyle/>
          <a:p>
            <a:r>
              <a:rPr lang="en-US" sz="4400">
                <a:latin typeface="Trebuchet MS" panose="020B0703020202090204" pitchFamily="34" charset="0"/>
              </a:rPr>
              <a:t>Contact</a:t>
            </a:r>
          </a:p>
        </p:txBody>
      </p:sp>
      <p:sp>
        <p:nvSpPr>
          <p:cNvPr id="13" name="Picture Placeholder 12">
            <a:extLst>
              <a:ext uri="{FF2B5EF4-FFF2-40B4-BE49-F238E27FC236}">
                <a16:creationId xmlns:a16="http://schemas.microsoft.com/office/drawing/2014/main" id="{58D387DE-D3E6-1880-F80B-77D3BD451BE1}"/>
              </a:ext>
            </a:extLst>
          </p:cNvPr>
          <p:cNvSpPr>
            <a:spLocks noGrp="1"/>
          </p:cNvSpPr>
          <p:nvPr>
            <p:ph type="pic" sz="quarter" idx="15"/>
          </p:nvPr>
        </p:nvSpPr>
        <p:spPr>
          <a:xfrm>
            <a:off x="838200" y="1828800"/>
            <a:ext cx="3630612" cy="3630613"/>
          </a:xfrm>
        </p:spPr>
        <p:txBody>
          <a:bodyPr/>
          <a:lstStyle/>
          <a:p>
            <a:endParaRPr lang="en-US"/>
          </a:p>
        </p:txBody>
      </p:sp>
      <p:sp>
        <p:nvSpPr>
          <p:cNvPr id="14" name="Rectangle 13">
            <a:extLst>
              <a:ext uri="{FF2B5EF4-FFF2-40B4-BE49-F238E27FC236}">
                <a16:creationId xmlns:a16="http://schemas.microsoft.com/office/drawing/2014/main" id="{8B686DD2-E6C3-5BC8-275E-47FFADDB6BB4}"/>
              </a:ext>
            </a:extLst>
          </p:cNvPr>
          <p:cNvSpPr/>
          <p:nvPr userDrawn="1"/>
        </p:nvSpPr>
        <p:spPr>
          <a:xfrm>
            <a:off x="4468812" y="2227505"/>
            <a:ext cx="7723188" cy="2833201"/>
          </a:xfrm>
          <a:prstGeom prst="rect">
            <a:avLst/>
          </a:prstGeom>
          <a:solidFill>
            <a:srgbClr val="1F30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5">
            <a:extLst>
              <a:ext uri="{FF2B5EF4-FFF2-40B4-BE49-F238E27FC236}">
                <a16:creationId xmlns:a16="http://schemas.microsoft.com/office/drawing/2014/main" id="{BCC956D3-9085-FD09-DE9C-9F3250359B8F}"/>
              </a:ext>
            </a:extLst>
          </p:cNvPr>
          <p:cNvSpPr>
            <a:spLocks noGrp="1"/>
          </p:cNvSpPr>
          <p:nvPr>
            <p:ph type="body" sz="quarter" idx="14" hasCustomPrompt="1"/>
          </p:nvPr>
        </p:nvSpPr>
        <p:spPr>
          <a:xfrm>
            <a:off x="4895061" y="2597655"/>
            <a:ext cx="5087139" cy="506150"/>
          </a:xfrm>
        </p:spPr>
        <p:txBody>
          <a:bodyPr>
            <a:noAutofit/>
          </a:bodyPr>
          <a:lstStyle>
            <a:lvl1pPr marL="0" indent="0" algn="l">
              <a:buNone/>
              <a:defRPr sz="3200" b="0" i="0">
                <a:solidFill>
                  <a:srgbClr val="2CAEE4"/>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15" name="Text Placeholder 15">
            <a:extLst>
              <a:ext uri="{FF2B5EF4-FFF2-40B4-BE49-F238E27FC236}">
                <a16:creationId xmlns:a16="http://schemas.microsoft.com/office/drawing/2014/main" id="{B01EDEA3-6015-5C5A-0E9D-E8EE1829D373}"/>
              </a:ext>
            </a:extLst>
          </p:cNvPr>
          <p:cNvSpPr>
            <a:spLocks noGrp="1"/>
          </p:cNvSpPr>
          <p:nvPr>
            <p:ph type="body" sz="quarter" idx="16" hasCustomPrompt="1"/>
          </p:nvPr>
        </p:nvSpPr>
        <p:spPr>
          <a:xfrm>
            <a:off x="4895060" y="3245477"/>
            <a:ext cx="7144906" cy="506150"/>
          </a:xfrm>
        </p:spPr>
        <p:txBody>
          <a:bodyPr>
            <a:noAutofit/>
          </a:bodyPr>
          <a:lstStyle>
            <a:lvl1pPr marL="0" indent="0" algn="l">
              <a:buNone/>
              <a:defRPr sz="2000" b="1" i="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 placeholder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a:t>
            </a:r>
            <a:r>
              <a:rPr lang="en-US" err="1"/>
              <a:t>enim</a:t>
            </a:r>
            <a:r>
              <a:rPr lang="en-US"/>
              <a:t> ad minim </a:t>
            </a:r>
            <a:r>
              <a:rPr lang="en-US" err="1"/>
              <a:t>veniam</a:t>
            </a:r>
            <a:r>
              <a:rPr lang="en-US"/>
              <a:t>]</a:t>
            </a:r>
          </a:p>
        </p:txBody>
      </p:sp>
      <p:pic>
        <p:nvPicPr>
          <p:cNvPr id="16" name="Picture 15">
            <a:extLst>
              <a:ext uri="{FF2B5EF4-FFF2-40B4-BE49-F238E27FC236}">
                <a16:creationId xmlns:a16="http://schemas.microsoft.com/office/drawing/2014/main" id="{37A6A393-3752-6D6E-5A27-AC5F685E2F8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61432" y="4132135"/>
            <a:ext cx="569768" cy="569768"/>
          </a:xfrm>
          <a:prstGeom prst="rect">
            <a:avLst/>
          </a:prstGeom>
        </p:spPr>
      </p:pic>
      <p:pic>
        <p:nvPicPr>
          <p:cNvPr id="17" name="Picture 16">
            <a:extLst>
              <a:ext uri="{FF2B5EF4-FFF2-40B4-BE49-F238E27FC236}">
                <a16:creationId xmlns:a16="http://schemas.microsoft.com/office/drawing/2014/main" id="{B84C01E2-8F17-5D09-56BB-6B35D4584C6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27803" y="4132135"/>
            <a:ext cx="569768" cy="569768"/>
          </a:xfrm>
          <a:prstGeom prst="rect">
            <a:avLst/>
          </a:prstGeom>
        </p:spPr>
      </p:pic>
      <p:pic>
        <p:nvPicPr>
          <p:cNvPr id="18" name="Picture 17">
            <a:extLst>
              <a:ext uri="{FF2B5EF4-FFF2-40B4-BE49-F238E27FC236}">
                <a16:creationId xmlns:a16="http://schemas.microsoft.com/office/drawing/2014/main" id="{F2E0EC54-80B2-18FA-836D-171CA3FFDDF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895061" y="4126956"/>
            <a:ext cx="569768" cy="569768"/>
          </a:xfrm>
          <a:prstGeom prst="rect">
            <a:avLst/>
          </a:prstGeom>
        </p:spPr>
      </p:pic>
      <p:sp>
        <p:nvSpPr>
          <p:cNvPr id="19" name="Text Placeholder 15">
            <a:extLst>
              <a:ext uri="{FF2B5EF4-FFF2-40B4-BE49-F238E27FC236}">
                <a16:creationId xmlns:a16="http://schemas.microsoft.com/office/drawing/2014/main" id="{3584073A-CBE4-25F5-AE56-C24C5E458254}"/>
              </a:ext>
            </a:extLst>
          </p:cNvPr>
          <p:cNvSpPr>
            <a:spLocks noGrp="1"/>
          </p:cNvSpPr>
          <p:nvPr>
            <p:ph type="body" sz="quarter" idx="17" hasCustomPrompt="1"/>
          </p:nvPr>
        </p:nvSpPr>
        <p:spPr>
          <a:xfrm>
            <a:off x="5520962" y="4275473"/>
            <a:ext cx="1464087" cy="265213"/>
          </a:xfrm>
        </p:spPr>
        <p:txBody>
          <a:bodyPr>
            <a:noAutofit/>
          </a:bodyPr>
          <a:lstStyle>
            <a:lvl1pPr marL="0" indent="0" algn="l">
              <a:buNone/>
              <a:defRPr sz="1400" b="0" i="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XXX.XXX.XXXX</a:t>
            </a:r>
          </a:p>
        </p:txBody>
      </p:sp>
      <p:sp>
        <p:nvSpPr>
          <p:cNvPr id="20" name="Text Placeholder 15">
            <a:extLst>
              <a:ext uri="{FF2B5EF4-FFF2-40B4-BE49-F238E27FC236}">
                <a16:creationId xmlns:a16="http://schemas.microsoft.com/office/drawing/2014/main" id="{0F30FE23-C73A-2A26-D256-6156FE255DCD}"/>
              </a:ext>
            </a:extLst>
          </p:cNvPr>
          <p:cNvSpPr>
            <a:spLocks noGrp="1"/>
          </p:cNvSpPr>
          <p:nvPr>
            <p:ph type="body" sz="quarter" idx="18" hasCustomPrompt="1"/>
          </p:nvPr>
        </p:nvSpPr>
        <p:spPr>
          <a:xfrm>
            <a:off x="7793789" y="4275473"/>
            <a:ext cx="1464087" cy="265213"/>
          </a:xfrm>
        </p:spPr>
        <p:txBody>
          <a:bodyPr>
            <a:noAutofit/>
          </a:bodyPr>
          <a:lstStyle>
            <a:lvl1pPr marL="0" indent="0" algn="l">
              <a:buNone/>
              <a:defRPr sz="1400" b="0" i="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XXX@eac.gov</a:t>
            </a:r>
            <a:endParaRPr lang="en-US"/>
          </a:p>
        </p:txBody>
      </p:sp>
      <p:sp>
        <p:nvSpPr>
          <p:cNvPr id="21" name="Text Placeholder 15">
            <a:extLst>
              <a:ext uri="{FF2B5EF4-FFF2-40B4-BE49-F238E27FC236}">
                <a16:creationId xmlns:a16="http://schemas.microsoft.com/office/drawing/2014/main" id="{ECB5763D-5E82-31F1-CC65-45632381121C}"/>
              </a:ext>
            </a:extLst>
          </p:cNvPr>
          <p:cNvSpPr>
            <a:spLocks noGrp="1"/>
          </p:cNvSpPr>
          <p:nvPr>
            <p:ph type="body" sz="quarter" idx="19" hasCustomPrompt="1"/>
          </p:nvPr>
        </p:nvSpPr>
        <p:spPr>
          <a:xfrm>
            <a:off x="10058817" y="4275473"/>
            <a:ext cx="1464087" cy="265213"/>
          </a:xfrm>
        </p:spPr>
        <p:txBody>
          <a:bodyPr>
            <a:noAutofit/>
          </a:bodyPr>
          <a:lstStyle>
            <a:lvl1pPr marL="0" indent="0" algn="l">
              <a:buNone/>
              <a:defRPr sz="1400" b="0" i="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XXXXXX</a:t>
            </a:r>
          </a:p>
        </p:txBody>
      </p:sp>
    </p:spTree>
    <p:extLst>
      <p:ext uri="{BB962C8B-B14F-4D97-AF65-F5344CB8AC3E}">
        <p14:creationId xmlns:p14="http://schemas.microsoft.com/office/powerpoint/2010/main" val="5157079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82A297-73F4-0BF0-C745-D4FA61D9D760}"/>
              </a:ext>
            </a:extLst>
          </p:cNvPr>
          <p:cNvSpPr/>
          <p:nvPr userDrawn="1"/>
        </p:nvSpPr>
        <p:spPr>
          <a:xfrm>
            <a:off x="109291" y="1639137"/>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round logo with a flag and a boat&#10;&#10;Description automatically generated">
            <a:extLst>
              <a:ext uri="{FF2B5EF4-FFF2-40B4-BE49-F238E27FC236}">
                <a16:creationId xmlns:a16="http://schemas.microsoft.com/office/drawing/2014/main" id="{337A5626-8776-82BF-7EC4-C2AA50F7EC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
        <p:nvSpPr>
          <p:cNvPr id="3" name="Date Placeholder 2">
            <a:extLst>
              <a:ext uri="{FF2B5EF4-FFF2-40B4-BE49-F238E27FC236}">
                <a16:creationId xmlns:a16="http://schemas.microsoft.com/office/drawing/2014/main" id="{0EA8E0DE-0F7B-1562-696D-D8A4ECC42B0C}"/>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4" name="Footer Placeholder 3">
            <a:extLst>
              <a:ext uri="{FF2B5EF4-FFF2-40B4-BE49-F238E27FC236}">
                <a16:creationId xmlns:a16="http://schemas.microsoft.com/office/drawing/2014/main" id="{3A29CDFD-8AB3-82A3-B12B-1E7233AA7B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D3B438-CCF3-4C36-E491-96E7B162B110}"/>
              </a:ext>
            </a:extLst>
          </p:cNvPr>
          <p:cNvSpPr>
            <a:spLocks noGrp="1"/>
          </p:cNvSpPr>
          <p:nvPr>
            <p:ph type="sldNum" sz="quarter" idx="12"/>
          </p:nvPr>
        </p:nvSpPr>
        <p:spPr/>
        <p:txBody>
          <a:bodyPr/>
          <a:lstStyle/>
          <a:p>
            <a:fld id="{498F4BBE-3170-7141-B11F-32DC9B535B0E}" type="slidenum">
              <a:rPr lang="en-US" smtClean="0"/>
              <a:t>‹#›</a:t>
            </a:fld>
            <a:endParaRPr lang="en-US"/>
          </a:p>
        </p:txBody>
      </p:sp>
      <p:sp>
        <p:nvSpPr>
          <p:cNvPr id="8" name="TextBox 7">
            <a:extLst>
              <a:ext uri="{FF2B5EF4-FFF2-40B4-BE49-F238E27FC236}">
                <a16:creationId xmlns:a16="http://schemas.microsoft.com/office/drawing/2014/main" id="{8C9E188C-A982-285E-FCFD-0F40499317FC}"/>
              </a:ext>
            </a:extLst>
          </p:cNvPr>
          <p:cNvSpPr txBox="1"/>
          <p:nvPr userDrawn="1"/>
        </p:nvSpPr>
        <p:spPr>
          <a:xfrm>
            <a:off x="838200" y="618133"/>
            <a:ext cx="6100174" cy="769441"/>
          </a:xfrm>
          <a:prstGeom prst="rect">
            <a:avLst/>
          </a:prstGeom>
          <a:noFill/>
        </p:spPr>
        <p:txBody>
          <a:bodyPr wrap="square">
            <a:spAutoFit/>
          </a:bodyPr>
          <a:lstStyle/>
          <a:p>
            <a:r>
              <a:rPr lang="en-US" sz="4400">
                <a:latin typeface="Trebuchet MS" panose="020B0703020202090204" pitchFamily="34" charset="0"/>
              </a:rPr>
              <a:t>Contact</a:t>
            </a:r>
          </a:p>
        </p:txBody>
      </p:sp>
      <p:sp>
        <p:nvSpPr>
          <p:cNvPr id="14" name="Rectangle 13">
            <a:extLst>
              <a:ext uri="{FF2B5EF4-FFF2-40B4-BE49-F238E27FC236}">
                <a16:creationId xmlns:a16="http://schemas.microsoft.com/office/drawing/2014/main" id="{8B686DD2-E6C3-5BC8-275E-47FFADDB6BB4}"/>
              </a:ext>
            </a:extLst>
          </p:cNvPr>
          <p:cNvSpPr/>
          <p:nvPr userDrawn="1"/>
        </p:nvSpPr>
        <p:spPr>
          <a:xfrm>
            <a:off x="4773976" y="-57150"/>
            <a:ext cx="7418023" cy="6671925"/>
          </a:xfrm>
          <a:prstGeom prst="rect">
            <a:avLst/>
          </a:prstGeom>
          <a:solidFill>
            <a:srgbClr val="1F30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5">
            <a:extLst>
              <a:ext uri="{FF2B5EF4-FFF2-40B4-BE49-F238E27FC236}">
                <a16:creationId xmlns:a16="http://schemas.microsoft.com/office/drawing/2014/main" id="{BCC956D3-9085-FD09-DE9C-9F3250359B8F}"/>
              </a:ext>
            </a:extLst>
          </p:cNvPr>
          <p:cNvSpPr>
            <a:spLocks noGrp="1"/>
          </p:cNvSpPr>
          <p:nvPr>
            <p:ph type="body" sz="quarter" idx="14" hasCustomPrompt="1"/>
          </p:nvPr>
        </p:nvSpPr>
        <p:spPr>
          <a:xfrm>
            <a:off x="838200" y="1934023"/>
            <a:ext cx="3478577" cy="1370272"/>
          </a:xfrm>
        </p:spPr>
        <p:txBody>
          <a:bodyPr>
            <a:noAutofit/>
          </a:bodyPr>
          <a:lstStyle>
            <a:lvl1pPr marL="0" indent="0" algn="l">
              <a:buNone/>
              <a:defRPr sz="4800" b="0" i="0">
                <a:solidFill>
                  <a:srgbClr val="2CAEE4"/>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9" name="Rectangle 8">
            <a:extLst>
              <a:ext uri="{FF2B5EF4-FFF2-40B4-BE49-F238E27FC236}">
                <a16:creationId xmlns:a16="http://schemas.microsoft.com/office/drawing/2014/main" id="{91F0D868-EB77-2C1F-0CE2-6CB6CD504153}"/>
              </a:ext>
            </a:extLst>
          </p:cNvPr>
          <p:cNvSpPr/>
          <p:nvPr userDrawn="1"/>
        </p:nvSpPr>
        <p:spPr>
          <a:xfrm>
            <a:off x="6404656" y="2893491"/>
            <a:ext cx="5787343" cy="771650"/>
          </a:xfrm>
          <a:prstGeom prst="rect">
            <a:avLst/>
          </a:prstGeom>
          <a:solidFill>
            <a:srgbClr val="CD1F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5">
            <a:extLst>
              <a:ext uri="{FF2B5EF4-FFF2-40B4-BE49-F238E27FC236}">
                <a16:creationId xmlns:a16="http://schemas.microsoft.com/office/drawing/2014/main" id="{B01EDEA3-6015-5C5A-0E9D-E8EE1829D373}"/>
              </a:ext>
            </a:extLst>
          </p:cNvPr>
          <p:cNvSpPr>
            <a:spLocks noGrp="1"/>
          </p:cNvSpPr>
          <p:nvPr>
            <p:ph type="body" sz="quarter" idx="16" hasCustomPrompt="1"/>
          </p:nvPr>
        </p:nvSpPr>
        <p:spPr>
          <a:xfrm>
            <a:off x="838200" y="3553705"/>
            <a:ext cx="3078707" cy="1550557"/>
          </a:xfrm>
        </p:spPr>
        <p:txBody>
          <a:bodyPr>
            <a:noAutofit/>
          </a:bodyPr>
          <a:lstStyle>
            <a:lvl1pPr marL="0" indent="0" algn="l">
              <a:buNone/>
              <a:defRPr sz="2000" b="1" i="0">
                <a:solidFill>
                  <a:srgbClr val="1F3063"/>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 placeholder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a:t>
            </a:r>
            <a:r>
              <a:rPr lang="en-US" err="1"/>
              <a:t>enim</a:t>
            </a:r>
            <a:r>
              <a:rPr lang="en-US"/>
              <a:t> ad minim </a:t>
            </a:r>
            <a:r>
              <a:rPr lang="en-US" err="1"/>
              <a:t>veniam</a:t>
            </a:r>
            <a:r>
              <a:rPr lang="en-US"/>
              <a:t>]</a:t>
            </a:r>
          </a:p>
        </p:txBody>
      </p:sp>
      <p:pic>
        <p:nvPicPr>
          <p:cNvPr id="16" name="Picture 15">
            <a:extLst>
              <a:ext uri="{FF2B5EF4-FFF2-40B4-BE49-F238E27FC236}">
                <a16:creationId xmlns:a16="http://schemas.microsoft.com/office/drawing/2014/main" id="{37A6A393-3752-6D6E-5A27-AC5F685E2F8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25565" y="2596870"/>
            <a:ext cx="1338870" cy="1338870"/>
          </a:xfrm>
          <a:prstGeom prst="rect">
            <a:avLst/>
          </a:prstGeom>
        </p:spPr>
      </p:pic>
      <p:sp>
        <p:nvSpPr>
          <p:cNvPr id="2" name="Rectangle 1">
            <a:extLst>
              <a:ext uri="{FF2B5EF4-FFF2-40B4-BE49-F238E27FC236}">
                <a16:creationId xmlns:a16="http://schemas.microsoft.com/office/drawing/2014/main" id="{8471D71C-3848-F868-5123-181448D9EAE0}"/>
              </a:ext>
            </a:extLst>
          </p:cNvPr>
          <p:cNvSpPr/>
          <p:nvPr userDrawn="1"/>
        </p:nvSpPr>
        <p:spPr>
          <a:xfrm>
            <a:off x="6404656" y="1121632"/>
            <a:ext cx="5787343" cy="771650"/>
          </a:xfrm>
          <a:prstGeom prst="rect">
            <a:avLst/>
          </a:prstGeom>
          <a:solidFill>
            <a:srgbClr val="CD1F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BEEBC00-946F-2300-3BD3-64386278C932}"/>
              </a:ext>
            </a:extLst>
          </p:cNvPr>
          <p:cNvSpPr/>
          <p:nvPr userDrawn="1"/>
        </p:nvSpPr>
        <p:spPr>
          <a:xfrm>
            <a:off x="6404656" y="4639954"/>
            <a:ext cx="5787343" cy="771650"/>
          </a:xfrm>
          <a:prstGeom prst="rect">
            <a:avLst/>
          </a:prstGeom>
          <a:solidFill>
            <a:srgbClr val="CD1F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84C01E2-8F17-5D09-56BB-6B35D4584C6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25566" y="4354718"/>
            <a:ext cx="1338869" cy="1338869"/>
          </a:xfrm>
          <a:prstGeom prst="rect">
            <a:avLst/>
          </a:prstGeom>
        </p:spPr>
      </p:pic>
      <p:pic>
        <p:nvPicPr>
          <p:cNvPr id="18" name="Picture 17">
            <a:extLst>
              <a:ext uri="{FF2B5EF4-FFF2-40B4-BE49-F238E27FC236}">
                <a16:creationId xmlns:a16="http://schemas.microsoft.com/office/drawing/2014/main" id="{F2E0EC54-80B2-18FA-836D-171CA3FFDDF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425565" y="837023"/>
            <a:ext cx="1340869" cy="1340869"/>
          </a:xfrm>
          <a:prstGeom prst="rect">
            <a:avLst/>
          </a:prstGeom>
        </p:spPr>
      </p:pic>
      <p:sp>
        <p:nvSpPr>
          <p:cNvPr id="19" name="Text Placeholder 15">
            <a:extLst>
              <a:ext uri="{FF2B5EF4-FFF2-40B4-BE49-F238E27FC236}">
                <a16:creationId xmlns:a16="http://schemas.microsoft.com/office/drawing/2014/main" id="{3584073A-CBE4-25F5-AE56-C24C5E458254}"/>
              </a:ext>
            </a:extLst>
          </p:cNvPr>
          <p:cNvSpPr>
            <a:spLocks noGrp="1"/>
          </p:cNvSpPr>
          <p:nvPr>
            <p:ph type="body" sz="quarter" idx="17" hasCustomPrompt="1"/>
          </p:nvPr>
        </p:nvSpPr>
        <p:spPr>
          <a:xfrm>
            <a:off x="7038130" y="1337441"/>
            <a:ext cx="2268119" cy="340031"/>
          </a:xfrm>
        </p:spPr>
        <p:txBody>
          <a:bodyPr>
            <a:noAutofit/>
          </a:bodyPr>
          <a:lstStyle>
            <a:lvl1pPr marL="0" indent="0" algn="l">
              <a:buNone/>
              <a:defRPr sz="2000" b="0" i="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XXX.XXX.XXXX</a:t>
            </a:r>
          </a:p>
        </p:txBody>
      </p:sp>
      <p:sp>
        <p:nvSpPr>
          <p:cNvPr id="20" name="Text Placeholder 15">
            <a:extLst>
              <a:ext uri="{FF2B5EF4-FFF2-40B4-BE49-F238E27FC236}">
                <a16:creationId xmlns:a16="http://schemas.microsoft.com/office/drawing/2014/main" id="{0F30FE23-C73A-2A26-D256-6156FE255DCD}"/>
              </a:ext>
            </a:extLst>
          </p:cNvPr>
          <p:cNvSpPr>
            <a:spLocks noGrp="1"/>
          </p:cNvSpPr>
          <p:nvPr>
            <p:ph type="body" sz="quarter" idx="18" hasCustomPrompt="1"/>
          </p:nvPr>
        </p:nvSpPr>
        <p:spPr>
          <a:xfrm>
            <a:off x="7038130" y="3100912"/>
            <a:ext cx="1983874" cy="340031"/>
          </a:xfrm>
        </p:spPr>
        <p:txBody>
          <a:bodyPr>
            <a:noAutofit/>
          </a:bodyPr>
          <a:lstStyle>
            <a:lvl1pPr marL="0" indent="0" algn="l">
              <a:buNone/>
              <a:defRPr sz="2000" b="0" i="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XXX@eac.gov</a:t>
            </a:r>
            <a:endParaRPr lang="en-US"/>
          </a:p>
        </p:txBody>
      </p:sp>
      <p:sp>
        <p:nvSpPr>
          <p:cNvPr id="21" name="Text Placeholder 15">
            <a:extLst>
              <a:ext uri="{FF2B5EF4-FFF2-40B4-BE49-F238E27FC236}">
                <a16:creationId xmlns:a16="http://schemas.microsoft.com/office/drawing/2014/main" id="{ECB5763D-5E82-31F1-CC65-45632381121C}"/>
              </a:ext>
            </a:extLst>
          </p:cNvPr>
          <p:cNvSpPr>
            <a:spLocks noGrp="1"/>
          </p:cNvSpPr>
          <p:nvPr>
            <p:ph type="body" sz="quarter" idx="19" hasCustomPrompt="1"/>
          </p:nvPr>
        </p:nvSpPr>
        <p:spPr>
          <a:xfrm>
            <a:off x="7038130" y="4872017"/>
            <a:ext cx="1464087" cy="265213"/>
          </a:xfrm>
        </p:spPr>
        <p:txBody>
          <a:bodyPr>
            <a:noAutofit/>
          </a:bodyPr>
          <a:lstStyle>
            <a:lvl1pPr marL="0" indent="0" algn="l">
              <a:buNone/>
              <a:defRPr sz="2000" b="0" i="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XXXXXX</a:t>
            </a:r>
          </a:p>
        </p:txBody>
      </p:sp>
    </p:spTree>
    <p:extLst>
      <p:ext uri="{BB962C8B-B14F-4D97-AF65-F5344CB8AC3E}">
        <p14:creationId xmlns:p14="http://schemas.microsoft.com/office/powerpoint/2010/main" val="6633480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95A0712-C50F-3C20-BFAE-8359817664FF}"/>
              </a:ext>
            </a:extLst>
          </p:cNvPr>
          <p:cNvSpPr>
            <a:spLocks noGrp="1"/>
          </p:cNvSpPr>
          <p:nvPr>
            <p:ph type="dt" sz="half" idx="10"/>
          </p:nvPr>
        </p:nvSpPr>
        <p:spPr/>
        <p:txBody>
          <a:bodyPr/>
          <a:lstStyle/>
          <a:p>
            <a:fld id="{321777E7-DFA6-9E47-877D-5F9B9B62FEC3}" type="datetimeFigureOut">
              <a:rPr lang="en-US" smtClean="0"/>
              <a:pPr/>
              <a:t>4/3/2025</a:t>
            </a:fld>
            <a:endParaRPr lang="en-US"/>
          </a:p>
        </p:txBody>
      </p:sp>
      <p:sp>
        <p:nvSpPr>
          <p:cNvPr id="4" name="Footer Placeholder 3">
            <a:extLst>
              <a:ext uri="{FF2B5EF4-FFF2-40B4-BE49-F238E27FC236}">
                <a16:creationId xmlns:a16="http://schemas.microsoft.com/office/drawing/2014/main" id="{05D612A2-3CF1-B53E-15A2-4F24D50715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F09E41-B575-0D32-C408-EBAACA990081}"/>
              </a:ext>
            </a:extLst>
          </p:cNvPr>
          <p:cNvSpPr>
            <a:spLocks noGrp="1"/>
          </p:cNvSpPr>
          <p:nvPr>
            <p:ph type="sldNum" sz="quarter" idx="12"/>
          </p:nvPr>
        </p:nvSpPr>
        <p:spPr/>
        <p:txBody>
          <a:bodyPr/>
          <a:lstStyle/>
          <a:p>
            <a:fld id="{498F4BBE-3170-7141-B11F-32DC9B535B0E}" type="slidenum">
              <a:rPr lang="en-US" smtClean="0"/>
              <a:pPr/>
              <a:t>‹#›</a:t>
            </a:fld>
            <a:endParaRPr lang="en-US"/>
          </a:p>
        </p:txBody>
      </p:sp>
      <p:sp>
        <p:nvSpPr>
          <p:cNvPr id="6" name="Picture Placeholder 7">
            <a:extLst>
              <a:ext uri="{FF2B5EF4-FFF2-40B4-BE49-F238E27FC236}">
                <a16:creationId xmlns:a16="http://schemas.microsoft.com/office/drawing/2014/main" id="{E82FBF21-27BE-AADC-367F-E1BBC68D43E0}"/>
              </a:ext>
            </a:extLst>
          </p:cNvPr>
          <p:cNvSpPr>
            <a:spLocks noGrp="1"/>
          </p:cNvSpPr>
          <p:nvPr>
            <p:ph type="pic" sz="quarter" idx="13"/>
          </p:nvPr>
        </p:nvSpPr>
        <p:spPr>
          <a:xfrm>
            <a:off x="0" y="-62523"/>
            <a:ext cx="12192000" cy="2898320"/>
          </a:xfrm>
        </p:spPr>
        <p:txBody>
          <a:bodyPr/>
          <a:lstStyle>
            <a:lvl1pPr>
              <a:defRPr b="0" i="0">
                <a:latin typeface="Lato" panose="020F0502020204030203" pitchFamily="34" charset="77"/>
              </a:defRPr>
            </a:lvl1pPr>
          </a:lstStyle>
          <a:p>
            <a:r>
              <a:rPr lang="en-US"/>
              <a:t>Click icon to add picture</a:t>
            </a:r>
          </a:p>
        </p:txBody>
      </p:sp>
      <p:sp>
        <p:nvSpPr>
          <p:cNvPr id="7" name="Text Placeholder 8">
            <a:extLst>
              <a:ext uri="{FF2B5EF4-FFF2-40B4-BE49-F238E27FC236}">
                <a16:creationId xmlns:a16="http://schemas.microsoft.com/office/drawing/2014/main" id="{FD845BF5-A964-4FFF-24FC-16F2CD2FFF9B}"/>
              </a:ext>
            </a:extLst>
          </p:cNvPr>
          <p:cNvSpPr>
            <a:spLocks noGrp="1"/>
          </p:cNvSpPr>
          <p:nvPr>
            <p:ph type="body" sz="quarter" idx="14" hasCustomPrompt="1"/>
          </p:nvPr>
        </p:nvSpPr>
        <p:spPr>
          <a:xfrm>
            <a:off x="0" y="1569205"/>
            <a:ext cx="12226228" cy="1266071"/>
          </a:xfrm>
          <a:gradFill>
            <a:gsLst>
              <a:gs pos="0">
                <a:srgbClr val="1F3063"/>
              </a:gs>
              <a:gs pos="52000">
                <a:srgbClr val="1F3063">
                  <a:alpha val="35000"/>
                </a:srgbClr>
              </a:gs>
              <a:gs pos="99000">
                <a:srgbClr val="1F3063">
                  <a:alpha val="0"/>
                </a:srgbClr>
              </a:gs>
            </a:gsLst>
            <a:lin ang="16200000" scaled="0"/>
          </a:gradFill>
        </p:spPr>
        <p:txBody>
          <a:bodyPr>
            <a:normAutofit/>
          </a:bodyPr>
          <a:lstStyle>
            <a:lvl1pPr marL="0" indent="0" algn="ctr">
              <a:buNone/>
              <a:defRPr sz="4000" b="0" i="0">
                <a:solidFill>
                  <a:schemeClr val="bg1"/>
                </a:solidFill>
                <a:latin typeface="Trebuchet MS" panose="020B0703020202090204" pitchFamily="34" charset="0"/>
              </a:defRPr>
            </a:lvl1pPr>
            <a:lvl2pPr algn="ctr">
              <a:defRPr/>
            </a:lvl2pPr>
            <a:lvl3pPr algn="ctr">
              <a:defRPr/>
            </a:lvl3pPr>
            <a:lvl4pPr algn="ctr">
              <a:defRPr/>
            </a:lvl4pPr>
            <a:lvl5pPr algn="ctr">
              <a:defRPr/>
            </a:lvl5pPr>
          </a:lstStyle>
          <a:p>
            <a:pPr lvl="0"/>
            <a:br>
              <a:rPr lang="en-US"/>
            </a:br>
            <a:r>
              <a:rPr lang="en-US"/>
              <a:t>Title Placeholder</a:t>
            </a:r>
          </a:p>
        </p:txBody>
      </p:sp>
      <p:sp>
        <p:nvSpPr>
          <p:cNvPr id="8" name="Text Placeholder 15">
            <a:extLst>
              <a:ext uri="{FF2B5EF4-FFF2-40B4-BE49-F238E27FC236}">
                <a16:creationId xmlns:a16="http://schemas.microsoft.com/office/drawing/2014/main" id="{195DFCA8-2F38-9B39-762B-D34B4361EF92}"/>
              </a:ext>
            </a:extLst>
          </p:cNvPr>
          <p:cNvSpPr>
            <a:spLocks noGrp="1"/>
          </p:cNvSpPr>
          <p:nvPr>
            <p:ph type="body" sz="quarter" idx="15" hasCustomPrompt="1"/>
          </p:nvPr>
        </p:nvSpPr>
        <p:spPr>
          <a:xfrm>
            <a:off x="1269847" y="5009043"/>
            <a:ext cx="2381924" cy="1126404"/>
          </a:xfrm>
        </p:spPr>
        <p:txBody>
          <a:bodyPr>
            <a:noAutofit/>
          </a:bodyPr>
          <a:lstStyle>
            <a:lvl1pPr marL="0" indent="0" algn="ctr">
              <a:buNone/>
              <a:defRPr sz="1400" b="0" i="0">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a:t>
            </a:r>
            <a:r>
              <a:rPr lang="en-US" err="1"/>
              <a:t>enim</a:t>
            </a:r>
            <a:r>
              <a:rPr lang="en-US"/>
              <a:t> ad minim </a:t>
            </a:r>
            <a:r>
              <a:rPr lang="en-US" err="1"/>
              <a:t>veniam</a:t>
            </a:r>
            <a:r>
              <a:rPr lang="en-US"/>
              <a:t>]</a:t>
            </a:r>
          </a:p>
        </p:txBody>
      </p:sp>
      <p:sp>
        <p:nvSpPr>
          <p:cNvPr id="9" name="Text Placeholder 15">
            <a:extLst>
              <a:ext uri="{FF2B5EF4-FFF2-40B4-BE49-F238E27FC236}">
                <a16:creationId xmlns:a16="http://schemas.microsoft.com/office/drawing/2014/main" id="{43377443-6D79-4A9C-5468-FEF3F6DDCE72}"/>
              </a:ext>
            </a:extLst>
          </p:cNvPr>
          <p:cNvSpPr>
            <a:spLocks noGrp="1"/>
          </p:cNvSpPr>
          <p:nvPr>
            <p:ph type="body" sz="quarter" idx="16" hasCustomPrompt="1"/>
          </p:nvPr>
        </p:nvSpPr>
        <p:spPr>
          <a:xfrm>
            <a:off x="4922152" y="5009043"/>
            <a:ext cx="2381924" cy="1126404"/>
          </a:xfrm>
        </p:spPr>
        <p:txBody>
          <a:bodyPr>
            <a:noAutofit/>
          </a:bodyPr>
          <a:lstStyle>
            <a:lvl1pPr marL="0" indent="0" algn="ctr">
              <a:buNone/>
              <a:defRPr sz="1400" b="0" i="0">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a:t>
            </a:r>
            <a:r>
              <a:rPr lang="en-US" err="1"/>
              <a:t>enim</a:t>
            </a:r>
            <a:r>
              <a:rPr lang="en-US"/>
              <a:t> ad minim </a:t>
            </a:r>
            <a:r>
              <a:rPr lang="en-US" err="1"/>
              <a:t>veniam</a:t>
            </a:r>
            <a:r>
              <a:rPr lang="en-US"/>
              <a:t>]</a:t>
            </a:r>
          </a:p>
        </p:txBody>
      </p:sp>
      <p:sp>
        <p:nvSpPr>
          <p:cNvPr id="10" name="Text Placeholder 15">
            <a:extLst>
              <a:ext uri="{FF2B5EF4-FFF2-40B4-BE49-F238E27FC236}">
                <a16:creationId xmlns:a16="http://schemas.microsoft.com/office/drawing/2014/main" id="{23071423-EC8C-A759-CFBC-35F7029F546D}"/>
              </a:ext>
            </a:extLst>
          </p:cNvPr>
          <p:cNvSpPr>
            <a:spLocks noGrp="1"/>
          </p:cNvSpPr>
          <p:nvPr>
            <p:ph type="body" sz="quarter" idx="17" hasCustomPrompt="1"/>
          </p:nvPr>
        </p:nvSpPr>
        <p:spPr>
          <a:xfrm>
            <a:off x="8535745" y="5009043"/>
            <a:ext cx="2381924" cy="1126404"/>
          </a:xfrm>
        </p:spPr>
        <p:txBody>
          <a:bodyPr>
            <a:noAutofit/>
          </a:bodyPr>
          <a:lstStyle>
            <a:lvl1pPr marL="0" indent="0" algn="ctr">
              <a:buNone/>
              <a:defRPr sz="1400" b="0" i="0">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a:t>
            </a:r>
            <a:r>
              <a:rPr lang="en-US" err="1"/>
              <a:t>enim</a:t>
            </a:r>
            <a:r>
              <a:rPr lang="en-US"/>
              <a:t> ad minim </a:t>
            </a:r>
            <a:r>
              <a:rPr lang="en-US" err="1"/>
              <a:t>veniam</a:t>
            </a:r>
            <a:r>
              <a:rPr lang="en-US"/>
              <a:t>]</a:t>
            </a:r>
          </a:p>
        </p:txBody>
      </p:sp>
      <p:sp>
        <p:nvSpPr>
          <p:cNvPr id="11" name="Text Placeholder 15">
            <a:extLst>
              <a:ext uri="{FF2B5EF4-FFF2-40B4-BE49-F238E27FC236}">
                <a16:creationId xmlns:a16="http://schemas.microsoft.com/office/drawing/2014/main" id="{8568DEA6-76D3-D243-8E1F-FEC0AB461FD5}"/>
              </a:ext>
            </a:extLst>
          </p:cNvPr>
          <p:cNvSpPr>
            <a:spLocks noGrp="1"/>
          </p:cNvSpPr>
          <p:nvPr>
            <p:ph type="body" sz="quarter" idx="18"/>
          </p:nvPr>
        </p:nvSpPr>
        <p:spPr>
          <a:xfrm>
            <a:off x="1622610" y="4427671"/>
            <a:ext cx="1685363" cy="569159"/>
          </a:xfrm>
        </p:spPr>
        <p:txBody>
          <a:bodyPr>
            <a:noAutofit/>
          </a:bodyPr>
          <a:lstStyle>
            <a:lvl1pPr marL="0" indent="0" algn="ctr">
              <a:buNone/>
              <a:defRPr sz="1400" b="1" i="0">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Text Placeholder 15">
            <a:extLst>
              <a:ext uri="{FF2B5EF4-FFF2-40B4-BE49-F238E27FC236}">
                <a16:creationId xmlns:a16="http://schemas.microsoft.com/office/drawing/2014/main" id="{FD389821-20CF-091E-BE3B-BA737A39DF1D}"/>
              </a:ext>
            </a:extLst>
          </p:cNvPr>
          <p:cNvSpPr>
            <a:spLocks noGrp="1"/>
          </p:cNvSpPr>
          <p:nvPr>
            <p:ph type="body" sz="quarter" idx="19"/>
          </p:nvPr>
        </p:nvSpPr>
        <p:spPr>
          <a:xfrm>
            <a:off x="5253319" y="4427671"/>
            <a:ext cx="1685363" cy="569159"/>
          </a:xfrm>
        </p:spPr>
        <p:txBody>
          <a:bodyPr>
            <a:noAutofit/>
          </a:bodyPr>
          <a:lstStyle>
            <a:lvl1pPr marL="0" indent="0" algn="ctr">
              <a:buNone/>
              <a:defRPr sz="1400" b="1" i="0">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5">
            <a:extLst>
              <a:ext uri="{FF2B5EF4-FFF2-40B4-BE49-F238E27FC236}">
                <a16:creationId xmlns:a16="http://schemas.microsoft.com/office/drawing/2014/main" id="{4EBD08E9-0079-B272-3B20-B439011488A0}"/>
              </a:ext>
            </a:extLst>
          </p:cNvPr>
          <p:cNvSpPr>
            <a:spLocks noGrp="1"/>
          </p:cNvSpPr>
          <p:nvPr>
            <p:ph type="body" sz="quarter" idx="20"/>
          </p:nvPr>
        </p:nvSpPr>
        <p:spPr>
          <a:xfrm>
            <a:off x="8884026" y="4427671"/>
            <a:ext cx="1685363" cy="569159"/>
          </a:xfrm>
        </p:spPr>
        <p:txBody>
          <a:bodyPr>
            <a:noAutofit/>
          </a:bodyPr>
          <a:lstStyle>
            <a:lvl1pPr marL="0" indent="0" algn="ctr">
              <a:buNone/>
              <a:defRPr sz="1400" b="1" i="0">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Picture Placeholder 24">
            <a:extLst>
              <a:ext uri="{FF2B5EF4-FFF2-40B4-BE49-F238E27FC236}">
                <a16:creationId xmlns:a16="http://schemas.microsoft.com/office/drawing/2014/main" id="{4D46F5D0-ED98-8F3E-CE2F-606ABBB45F8D}"/>
              </a:ext>
            </a:extLst>
          </p:cNvPr>
          <p:cNvSpPr>
            <a:spLocks noGrp="1"/>
          </p:cNvSpPr>
          <p:nvPr>
            <p:ph type="pic" sz="quarter" idx="21" hasCustomPrompt="1"/>
          </p:nvPr>
        </p:nvSpPr>
        <p:spPr>
          <a:xfrm>
            <a:off x="1926693" y="3098781"/>
            <a:ext cx="1068232" cy="1068231"/>
          </a:xfrm>
        </p:spPr>
        <p:txBody>
          <a:bodyPr>
            <a:normAutofit/>
          </a:bodyPr>
          <a:lstStyle>
            <a:lvl1pPr marL="0" indent="0" algn="ctr">
              <a:buNone/>
              <a:defRPr sz="1600" b="0" i="0">
                <a:latin typeface="Lato" panose="020F0502020204030203" pitchFamily="34" charset="77"/>
              </a:defRPr>
            </a:lvl1pPr>
          </a:lstStyle>
          <a:p>
            <a:br>
              <a:rPr lang="en-US"/>
            </a:br>
            <a:r>
              <a:rPr lang="en-US"/>
              <a:t>Copy &amp; paste icon here</a:t>
            </a:r>
          </a:p>
        </p:txBody>
      </p:sp>
      <p:sp>
        <p:nvSpPr>
          <p:cNvPr id="15" name="Picture Placeholder 24">
            <a:extLst>
              <a:ext uri="{FF2B5EF4-FFF2-40B4-BE49-F238E27FC236}">
                <a16:creationId xmlns:a16="http://schemas.microsoft.com/office/drawing/2014/main" id="{0A767E63-EEB8-A38D-BB33-2CD8713B77DB}"/>
              </a:ext>
            </a:extLst>
          </p:cNvPr>
          <p:cNvSpPr>
            <a:spLocks noGrp="1"/>
          </p:cNvSpPr>
          <p:nvPr>
            <p:ph type="pic" sz="quarter" idx="22" hasCustomPrompt="1"/>
          </p:nvPr>
        </p:nvSpPr>
        <p:spPr>
          <a:xfrm>
            <a:off x="5561884" y="3098781"/>
            <a:ext cx="1068232" cy="1068231"/>
          </a:xfrm>
        </p:spPr>
        <p:txBody>
          <a:bodyPr>
            <a:normAutofit/>
          </a:bodyPr>
          <a:lstStyle>
            <a:lvl1pPr marL="0" indent="0" algn="ctr">
              <a:buNone/>
              <a:defRPr sz="1600" b="0" i="0">
                <a:latin typeface="Lato" panose="020F0502020204030203" pitchFamily="34" charset="77"/>
              </a:defRPr>
            </a:lvl1pPr>
          </a:lstStyle>
          <a:p>
            <a:br>
              <a:rPr lang="en-US"/>
            </a:br>
            <a:r>
              <a:rPr lang="en-US"/>
              <a:t>Copy &amp; paste icon here</a:t>
            </a:r>
          </a:p>
        </p:txBody>
      </p:sp>
      <p:sp>
        <p:nvSpPr>
          <p:cNvPr id="16" name="Picture Placeholder 24">
            <a:extLst>
              <a:ext uri="{FF2B5EF4-FFF2-40B4-BE49-F238E27FC236}">
                <a16:creationId xmlns:a16="http://schemas.microsoft.com/office/drawing/2014/main" id="{28556CEA-6539-3DFE-C400-991BEE14F9D0}"/>
              </a:ext>
            </a:extLst>
          </p:cNvPr>
          <p:cNvSpPr>
            <a:spLocks noGrp="1"/>
          </p:cNvSpPr>
          <p:nvPr>
            <p:ph type="pic" sz="quarter" idx="23" hasCustomPrompt="1"/>
          </p:nvPr>
        </p:nvSpPr>
        <p:spPr>
          <a:xfrm>
            <a:off x="9192591" y="3098781"/>
            <a:ext cx="1068232" cy="1068231"/>
          </a:xfrm>
        </p:spPr>
        <p:txBody>
          <a:bodyPr>
            <a:normAutofit/>
          </a:bodyPr>
          <a:lstStyle>
            <a:lvl1pPr marL="0" indent="0" algn="ctr">
              <a:buNone/>
              <a:defRPr sz="1600" b="0" i="0">
                <a:latin typeface="Lato" panose="020F0502020204030203" pitchFamily="34" charset="77"/>
              </a:defRPr>
            </a:lvl1pPr>
          </a:lstStyle>
          <a:p>
            <a:br>
              <a:rPr lang="en-US"/>
            </a:br>
            <a:r>
              <a:rPr lang="en-US"/>
              <a:t>Copy &amp; paste icon here</a:t>
            </a:r>
          </a:p>
        </p:txBody>
      </p:sp>
    </p:spTree>
    <p:extLst>
      <p:ext uri="{BB962C8B-B14F-4D97-AF65-F5344CB8AC3E}">
        <p14:creationId xmlns:p14="http://schemas.microsoft.com/office/powerpoint/2010/main" val="17020202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632A787-DD65-8C61-6607-1C8BD59DB2E3}"/>
              </a:ext>
            </a:extLst>
          </p:cNvPr>
          <p:cNvGrpSpPr/>
          <p:nvPr userDrawn="1"/>
        </p:nvGrpSpPr>
        <p:grpSpPr>
          <a:xfrm>
            <a:off x="-1" y="-48295"/>
            <a:ext cx="2928136" cy="6682211"/>
            <a:chOff x="441158" y="413941"/>
            <a:chExt cx="2237874" cy="5106986"/>
          </a:xfrm>
        </p:grpSpPr>
        <p:pic>
          <p:nvPicPr>
            <p:cNvPr id="29" name="Picture Placeholder 19">
              <a:extLst>
                <a:ext uri="{FF2B5EF4-FFF2-40B4-BE49-F238E27FC236}">
                  <a16:creationId xmlns:a16="http://schemas.microsoft.com/office/drawing/2014/main" id="{70BCE2D5-CE93-E04B-6885-2A82D0203801}"/>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5552" r="56282" b="10044"/>
            <a:stretch/>
          </p:blipFill>
          <p:spPr bwMode="auto">
            <a:xfrm>
              <a:off x="441158" y="413941"/>
              <a:ext cx="2237874" cy="2553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Placeholder 19">
              <a:extLst>
                <a:ext uri="{FF2B5EF4-FFF2-40B4-BE49-F238E27FC236}">
                  <a16:creationId xmlns:a16="http://schemas.microsoft.com/office/drawing/2014/main" id="{A653380C-1C14-631C-51CF-F42FDFC6AFFC}"/>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55893" r="5941" b="10044"/>
            <a:stretch/>
          </p:blipFill>
          <p:spPr bwMode="auto">
            <a:xfrm>
              <a:off x="441158" y="2967434"/>
              <a:ext cx="2237874" cy="2553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353093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9E85B48-97DE-73A9-BFA9-49C1A48C1DA8}"/>
              </a:ext>
            </a:extLst>
          </p:cNvPr>
          <p:cNvSpPr>
            <a:spLocks noGrp="1"/>
          </p:cNvSpPr>
          <p:nvPr>
            <p:ph type="dt" sz="half" idx="10"/>
          </p:nvPr>
        </p:nvSpPr>
        <p:spPr/>
        <p:txBody>
          <a:bodyPr/>
          <a:lstStyle/>
          <a:p>
            <a:fld id="{321777E7-DFA6-9E47-877D-5F9B9B62FEC3}" type="datetimeFigureOut">
              <a:rPr lang="en-US" smtClean="0"/>
              <a:pPr/>
              <a:t>4/3/2025</a:t>
            </a:fld>
            <a:endParaRPr lang="en-US"/>
          </a:p>
        </p:txBody>
      </p:sp>
      <p:sp>
        <p:nvSpPr>
          <p:cNvPr id="4" name="Footer Placeholder 3">
            <a:extLst>
              <a:ext uri="{FF2B5EF4-FFF2-40B4-BE49-F238E27FC236}">
                <a16:creationId xmlns:a16="http://schemas.microsoft.com/office/drawing/2014/main" id="{3B12D471-4863-31DE-EFFB-10E37039B5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065FBE-3B39-C138-B6F2-8CB683855855}"/>
              </a:ext>
            </a:extLst>
          </p:cNvPr>
          <p:cNvSpPr>
            <a:spLocks noGrp="1"/>
          </p:cNvSpPr>
          <p:nvPr>
            <p:ph type="sldNum" sz="quarter" idx="12"/>
          </p:nvPr>
        </p:nvSpPr>
        <p:spPr/>
        <p:txBody>
          <a:bodyPr/>
          <a:lstStyle/>
          <a:p>
            <a:fld id="{498F4BBE-3170-7141-B11F-32DC9B535B0E}" type="slidenum">
              <a:rPr lang="en-US" smtClean="0"/>
              <a:pPr/>
              <a:t>‹#›</a:t>
            </a:fld>
            <a:endParaRPr lang="en-US"/>
          </a:p>
        </p:txBody>
      </p:sp>
      <p:pic>
        <p:nvPicPr>
          <p:cNvPr id="13" name="Picture 12" descr="A person and person standing next to a computer&#10;&#10;Description automatically generated">
            <a:extLst>
              <a:ext uri="{FF2B5EF4-FFF2-40B4-BE49-F238E27FC236}">
                <a16:creationId xmlns:a16="http://schemas.microsoft.com/office/drawing/2014/main" id="{3716D8EB-19E8-19DE-F50D-CEBB237AC8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7138" y="2376979"/>
            <a:ext cx="10877723" cy="3682740"/>
          </a:xfrm>
          <a:prstGeom prst="rect">
            <a:avLst/>
          </a:prstGeom>
        </p:spPr>
      </p:pic>
    </p:spTree>
    <p:extLst>
      <p:ext uri="{BB962C8B-B14F-4D97-AF65-F5344CB8AC3E}">
        <p14:creationId xmlns:p14="http://schemas.microsoft.com/office/powerpoint/2010/main" val="62846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49D018-3248-9120-E153-CE69E1FE34E2}"/>
              </a:ext>
            </a:extLst>
          </p:cNvPr>
          <p:cNvSpPr/>
          <p:nvPr userDrawn="1"/>
        </p:nvSpPr>
        <p:spPr>
          <a:xfrm>
            <a:off x="0" y="1644316"/>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round logo with a flag and a boat&#10;&#10;Description automatically generated">
            <a:extLst>
              <a:ext uri="{FF2B5EF4-FFF2-40B4-BE49-F238E27FC236}">
                <a16:creationId xmlns:a16="http://schemas.microsoft.com/office/drawing/2014/main" id="{527669B0-BF56-70D9-746E-CC49531839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
        <p:nvSpPr>
          <p:cNvPr id="2" name="Title 1">
            <a:extLst>
              <a:ext uri="{FF2B5EF4-FFF2-40B4-BE49-F238E27FC236}">
                <a16:creationId xmlns:a16="http://schemas.microsoft.com/office/drawing/2014/main" id="{A9541678-2526-E2DF-B0AC-5E63AA2BA2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2543C3-4DA3-E79E-28DE-0307E617ED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0EC6B0-84F7-CCBF-4313-B3B23F4EDD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1B98BD-0965-82EF-F2F4-0C9224E3EA87}"/>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6" name="Footer Placeholder 5">
            <a:extLst>
              <a:ext uri="{FF2B5EF4-FFF2-40B4-BE49-F238E27FC236}">
                <a16:creationId xmlns:a16="http://schemas.microsoft.com/office/drawing/2014/main" id="{FAB229CD-C344-01F4-E11E-EB6C3B42A0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88AEF-CEEE-10BC-2C5E-B6D8DEAB5C07}"/>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1770937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23B99F-C5DE-B090-1BD5-A0A1B5606DAA}"/>
              </a:ext>
            </a:extLst>
          </p:cNvPr>
          <p:cNvSpPr/>
          <p:nvPr userDrawn="1"/>
        </p:nvSpPr>
        <p:spPr>
          <a:xfrm>
            <a:off x="0" y="1644316"/>
            <a:ext cx="12192000" cy="4975638"/>
          </a:xfrm>
          <a:prstGeom prst="rect">
            <a:avLst/>
          </a:prstGeom>
          <a:gradFill>
            <a:gsLst>
              <a:gs pos="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round logo with a flag and a boat&#10;&#10;Description automatically generated">
            <a:extLst>
              <a:ext uri="{FF2B5EF4-FFF2-40B4-BE49-F238E27FC236}">
                <a16:creationId xmlns:a16="http://schemas.microsoft.com/office/drawing/2014/main" id="{87CD1830-6806-0F61-5DF1-EE39C80DEB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5141" y="5998918"/>
            <a:ext cx="504825" cy="504825"/>
          </a:xfrm>
          <a:prstGeom prst="rect">
            <a:avLst/>
          </a:prstGeom>
        </p:spPr>
      </p:pic>
      <p:sp>
        <p:nvSpPr>
          <p:cNvPr id="2" name="Title 1">
            <a:extLst>
              <a:ext uri="{FF2B5EF4-FFF2-40B4-BE49-F238E27FC236}">
                <a16:creationId xmlns:a16="http://schemas.microsoft.com/office/drawing/2014/main" id="{4C30A8AF-98A0-AD31-355C-313414C061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404DA4-FD84-8866-5337-E9AD1BD788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2F9D41-84B9-CEAC-8BCF-3E8C077418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B08931-7F17-8660-31ED-EA224CC3AC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C48B8A-D646-8452-0710-4AF2494A84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909189-1FE4-DC9D-070D-518B746554DA}"/>
              </a:ext>
            </a:extLst>
          </p:cNvPr>
          <p:cNvSpPr>
            <a:spLocks noGrp="1"/>
          </p:cNvSpPr>
          <p:nvPr>
            <p:ph type="dt" sz="half" idx="10"/>
          </p:nvPr>
        </p:nvSpPr>
        <p:spPr/>
        <p:txBody>
          <a:bodyPr/>
          <a:lstStyle/>
          <a:p>
            <a:fld id="{321777E7-DFA6-9E47-877D-5F9B9B62FEC3}" type="datetimeFigureOut">
              <a:rPr lang="en-US" smtClean="0"/>
              <a:t>4/3/2025</a:t>
            </a:fld>
            <a:endParaRPr lang="en-US"/>
          </a:p>
        </p:txBody>
      </p:sp>
      <p:sp>
        <p:nvSpPr>
          <p:cNvPr id="8" name="Footer Placeholder 7">
            <a:extLst>
              <a:ext uri="{FF2B5EF4-FFF2-40B4-BE49-F238E27FC236}">
                <a16:creationId xmlns:a16="http://schemas.microsoft.com/office/drawing/2014/main" id="{7A9CB6BC-AAA5-5B70-F28E-13CA91714F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B1F8DA-2FFF-8A54-9F27-2BF31C002C10}"/>
              </a:ext>
            </a:extLst>
          </p:cNvPr>
          <p:cNvSpPr>
            <a:spLocks noGrp="1"/>
          </p:cNvSpPr>
          <p:nvPr>
            <p:ph type="sldNum" sz="quarter" idx="12"/>
          </p:nvPr>
        </p:nvSpPr>
        <p:spPr/>
        <p:txBody>
          <a:bodyPr/>
          <a:lstStyle/>
          <a:p>
            <a:fld id="{498F4BBE-3170-7141-B11F-32DC9B535B0E}" type="slidenum">
              <a:rPr lang="en-US" smtClean="0"/>
              <a:t>‹#›</a:t>
            </a:fld>
            <a:endParaRPr lang="en-US"/>
          </a:p>
        </p:txBody>
      </p:sp>
    </p:spTree>
    <p:extLst>
      <p:ext uri="{BB962C8B-B14F-4D97-AF65-F5344CB8AC3E}">
        <p14:creationId xmlns:p14="http://schemas.microsoft.com/office/powerpoint/2010/main" val="183694012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2.jpe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image" Target="../media/image1.jpeg"/><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theme" Target="../theme/theme3.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No image&#10;&#10;Description automatically generated">
            <a:extLst>
              <a:ext uri="{FF2B5EF4-FFF2-40B4-BE49-F238E27FC236}">
                <a16:creationId xmlns:a16="http://schemas.microsoft.com/office/drawing/2014/main" id="{FD6EA507-B6CA-F2B2-0C4E-88D883344AAF}"/>
              </a:ext>
            </a:extLst>
          </p:cNvPr>
          <p:cNvPicPr>
            <a:picLocks noChangeAspect="1"/>
          </p:cNvPicPr>
          <p:nvPr userDrawn="1"/>
        </p:nvPicPr>
        <p:blipFill rotWithShape="1">
          <a:blip r:embed="rId40" cstate="screen">
            <a:extLst>
              <a:ext uri="{28A0092B-C50C-407E-A947-70E740481C1C}">
                <a14:useLocalDpi xmlns:a14="http://schemas.microsoft.com/office/drawing/2010/main"/>
              </a:ext>
            </a:extLst>
          </a:blip>
          <a:srcRect t="-1183" b="15000"/>
          <a:stretch/>
        </p:blipFill>
        <p:spPr>
          <a:xfrm>
            <a:off x="0" y="-146958"/>
            <a:ext cx="12192000" cy="7004957"/>
          </a:xfrm>
          <a:prstGeom prst="rect">
            <a:avLst/>
          </a:prstGeom>
        </p:spPr>
      </p:pic>
      <p:sp>
        <p:nvSpPr>
          <p:cNvPr id="9" name="Rectangle 8">
            <a:extLst>
              <a:ext uri="{FF2B5EF4-FFF2-40B4-BE49-F238E27FC236}">
                <a16:creationId xmlns:a16="http://schemas.microsoft.com/office/drawing/2014/main" id="{0151ABC7-D50E-F8D6-434B-6F885AF93293}"/>
              </a:ext>
            </a:extLst>
          </p:cNvPr>
          <p:cNvSpPr/>
          <p:nvPr userDrawn="1"/>
        </p:nvSpPr>
        <p:spPr>
          <a:xfrm>
            <a:off x="0" y="6623538"/>
            <a:ext cx="12192000" cy="234462"/>
          </a:xfrm>
          <a:prstGeom prst="rect">
            <a:avLst/>
          </a:prstGeom>
          <a:solidFill>
            <a:srgbClr val="CD1F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Trebuchet MS" panose="020B0703020202090204" pitchFamily="34" charset="0"/>
            </a:endParaRPr>
          </a:p>
        </p:txBody>
      </p:sp>
      <p:sp>
        <p:nvSpPr>
          <p:cNvPr id="2" name="Title Placeholder 1">
            <a:extLst>
              <a:ext uri="{FF2B5EF4-FFF2-40B4-BE49-F238E27FC236}">
                <a16:creationId xmlns:a16="http://schemas.microsoft.com/office/drawing/2014/main" id="{704D62EB-2957-60C3-D89E-2EABCEAED1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0664CA-BAEE-DE68-504A-816B8F532E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CE05F-BCE9-10D6-2E66-2E9DBB19A0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Trebuchet MS" panose="020B0703020202090204" pitchFamily="34" charset="0"/>
              </a:defRPr>
            </a:lvl1pPr>
          </a:lstStyle>
          <a:p>
            <a:fld id="{321777E7-DFA6-9E47-877D-5F9B9B62FEC3}" type="datetimeFigureOut">
              <a:rPr lang="en-US" smtClean="0"/>
              <a:pPr/>
              <a:t>4/3/2025</a:t>
            </a:fld>
            <a:endParaRPr lang="en-US"/>
          </a:p>
        </p:txBody>
      </p:sp>
      <p:sp>
        <p:nvSpPr>
          <p:cNvPr id="5" name="Footer Placeholder 4">
            <a:extLst>
              <a:ext uri="{FF2B5EF4-FFF2-40B4-BE49-F238E27FC236}">
                <a16:creationId xmlns:a16="http://schemas.microsoft.com/office/drawing/2014/main" id="{C7202C97-2532-CF13-F330-6282CF56F4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Trebuchet MS" panose="020B0703020202090204" pitchFamily="34" charset="0"/>
              </a:defRPr>
            </a:lvl1pPr>
          </a:lstStyle>
          <a:p>
            <a:endParaRPr lang="en-US"/>
          </a:p>
        </p:txBody>
      </p:sp>
      <p:sp>
        <p:nvSpPr>
          <p:cNvPr id="6" name="Slide Number Placeholder 5">
            <a:extLst>
              <a:ext uri="{FF2B5EF4-FFF2-40B4-BE49-F238E27FC236}">
                <a16:creationId xmlns:a16="http://schemas.microsoft.com/office/drawing/2014/main" id="{E8B7B2E0-4CD8-DD08-98AA-80B4508489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Trebuchet MS" panose="020B0703020202090204" pitchFamily="34" charset="0"/>
              </a:defRPr>
            </a:lvl1pPr>
          </a:lstStyle>
          <a:p>
            <a:fld id="{498F4BBE-3170-7141-B11F-32DC9B535B0E}" type="slidenum">
              <a:rPr lang="en-US" smtClean="0"/>
              <a:pPr/>
              <a:t>‹#›</a:t>
            </a:fld>
            <a:endParaRPr lang="en-US"/>
          </a:p>
        </p:txBody>
      </p:sp>
    </p:spTree>
    <p:extLst>
      <p:ext uri="{BB962C8B-B14F-4D97-AF65-F5344CB8AC3E}">
        <p14:creationId xmlns:p14="http://schemas.microsoft.com/office/powerpoint/2010/main" val="4187868079"/>
      </p:ext>
    </p:extLst>
  </p:cSld>
  <p:clrMap bg1="lt1" tx1="dk1" bg2="lt2" tx2="dk2" accent1="accent1" accent2="accent2" accent3="accent3" accent4="accent4" accent5="accent5" accent6="accent6" hlink="hlink" folHlink="folHlink"/>
  <p:sldLayoutIdLst>
    <p:sldLayoutId id="2147483649" r:id="rId1"/>
    <p:sldLayoutId id="2147483681" r:id="rId2"/>
    <p:sldLayoutId id="2147483718" r:id="rId3"/>
    <p:sldLayoutId id="2147483672" r:id="rId4"/>
    <p:sldLayoutId id="2147483711" r:id="rId5"/>
    <p:sldLayoutId id="2147483650" r:id="rId6"/>
    <p:sldLayoutId id="2147483651" r:id="rId7"/>
    <p:sldLayoutId id="2147483712" r:id="rId8"/>
    <p:sldLayoutId id="2147483749" r:id="rId9"/>
    <p:sldLayoutId id="2147483713" r:id="rId10"/>
    <p:sldLayoutId id="2147483714" r:id="rId11"/>
    <p:sldLayoutId id="2147483652" r:id="rId12"/>
    <p:sldLayoutId id="2147483653" r:id="rId13"/>
    <p:sldLayoutId id="2147483673" r:id="rId14"/>
    <p:sldLayoutId id="2147483654" r:id="rId15"/>
    <p:sldLayoutId id="2147483655" r:id="rId16"/>
    <p:sldLayoutId id="2147483656" r:id="rId17"/>
    <p:sldLayoutId id="2147483657" r:id="rId18"/>
    <p:sldLayoutId id="2147483658" r:id="rId19"/>
    <p:sldLayoutId id="2147483659" r:id="rId20"/>
    <p:sldLayoutId id="2147483715" r:id="rId21"/>
    <p:sldLayoutId id="2147483716" r:id="rId22"/>
    <p:sldLayoutId id="2147483717" r:id="rId23"/>
    <p:sldLayoutId id="2147483677" r:id="rId24"/>
    <p:sldLayoutId id="2147483679" r:id="rId25"/>
    <p:sldLayoutId id="2147483680" r:id="rId26"/>
    <p:sldLayoutId id="2147483678" r:id="rId27"/>
    <p:sldLayoutId id="2147483674" r:id="rId28"/>
    <p:sldLayoutId id="2147483743" r:id="rId29"/>
    <p:sldLayoutId id="2147483675" r:id="rId30"/>
    <p:sldLayoutId id="2147483744" r:id="rId31"/>
    <p:sldLayoutId id="2147483745" r:id="rId32"/>
    <p:sldLayoutId id="2147483746" r:id="rId33"/>
    <p:sldLayoutId id="2147483683" r:id="rId34"/>
    <p:sldLayoutId id="2147483747" r:id="rId35"/>
    <p:sldLayoutId id="2147483748" r:id="rId36"/>
    <p:sldLayoutId id="2147483750" r:id="rId37"/>
    <p:sldLayoutId id="2147483751" r:id="rId38"/>
  </p:sldLayoutIdLst>
  <p:txStyles>
    <p:titleStyle>
      <a:lvl1pPr algn="l" defTabSz="914400" rtl="0" eaLnBrk="1" latinLnBrk="0" hangingPunct="1">
        <a:lnSpc>
          <a:spcPct val="90000"/>
        </a:lnSpc>
        <a:spcBef>
          <a:spcPct val="0"/>
        </a:spcBef>
        <a:buNone/>
        <a:defRPr sz="4400" b="0" i="0" kern="1200">
          <a:solidFill>
            <a:schemeClr val="tx1"/>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descr="A blue surface with white dots&#10;&#10;Description automatically generated">
            <a:extLst>
              <a:ext uri="{FF2B5EF4-FFF2-40B4-BE49-F238E27FC236}">
                <a16:creationId xmlns:a16="http://schemas.microsoft.com/office/drawing/2014/main" id="{B9CA4D70-F634-7DA7-A48D-8B04E95F4189}"/>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0151ABC7-D50E-F8D6-434B-6F885AF93293}"/>
              </a:ext>
            </a:extLst>
          </p:cNvPr>
          <p:cNvSpPr/>
          <p:nvPr userDrawn="1"/>
        </p:nvSpPr>
        <p:spPr>
          <a:xfrm>
            <a:off x="0" y="6623538"/>
            <a:ext cx="12192000" cy="234462"/>
          </a:xfrm>
          <a:prstGeom prst="rect">
            <a:avLst/>
          </a:prstGeom>
          <a:solidFill>
            <a:srgbClr val="CD1F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Trebuchet MS" panose="020B0703020202090204" pitchFamily="34" charset="0"/>
            </a:endParaRPr>
          </a:p>
        </p:txBody>
      </p:sp>
      <p:sp>
        <p:nvSpPr>
          <p:cNvPr id="2" name="Title Placeholder 1">
            <a:extLst>
              <a:ext uri="{FF2B5EF4-FFF2-40B4-BE49-F238E27FC236}">
                <a16:creationId xmlns:a16="http://schemas.microsoft.com/office/drawing/2014/main" id="{704D62EB-2957-60C3-D89E-2EABCEAED1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0664CA-BAEE-DE68-504A-816B8F532E7B}"/>
              </a:ext>
            </a:extLst>
          </p:cNvPr>
          <p:cNvSpPr>
            <a:spLocks noGrp="1"/>
          </p:cNvSpPr>
          <p:nvPr>
            <p:ph type="body" idx="1"/>
          </p:nvPr>
        </p:nvSpPr>
        <p:spPr>
          <a:xfrm>
            <a:off x="838200" y="1825625"/>
            <a:ext cx="10515600" cy="42534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CE05F-BCE9-10D6-2E66-2E9DBB19A067}"/>
              </a:ext>
            </a:extLst>
          </p:cNvPr>
          <p:cNvSpPr>
            <a:spLocks noGrp="1"/>
          </p:cNvSpPr>
          <p:nvPr>
            <p:ph type="dt" sz="half" idx="2"/>
          </p:nvPr>
        </p:nvSpPr>
        <p:spPr>
          <a:xfrm>
            <a:off x="838200" y="6220886"/>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Trebuchet MS" panose="020B0703020202090204" pitchFamily="34" charset="0"/>
              </a:defRPr>
            </a:lvl1pPr>
          </a:lstStyle>
          <a:p>
            <a:fld id="{321777E7-DFA6-9E47-877D-5F9B9B62FEC3}" type="datetimeFigureOut">
              <a:rPr lang="en-US" smtClean="0"/>
              <a:pPr/>
              <a:t>4/3/2025</a:t>
            </a:fld>
            <a:endParaRPr lang="en-US"/>
          </a:p>
        </p:txBody>
      </p:sp>
      <p:sp>
        <p:nvSpPr>
          <p:cNvPr id="5" name="Footer Placeholder 4">
            <a:extLst>
              <a:ext uri="{FF2B5EF4-FFF2-40B4-BE49-F238E27FC236}">
                <a16:creationId xmlns:a16="http://schemas.microsoft.com/office/drawing/2014/main" id="{C7202C97-2532-CF13-F330-6282CF56F459}"/>
              </a:ext>
            </a:extLst>
          </p:cNvPr>
          <p:cNvSpPr>
            <a:spLocks noGrp="1"/>
          </p:cNvSpPr>
          <p:nvPr>
            <p:ph type="ftr" sz="quarter" idx="3"/>
          </p:nvPr>
        </p:nvSpPr>
        <p:spPr>
          <a:xfrm>
            <a:off x="4038600" y="6220886"/>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Trebuchet MS" panose="020B0703020202090204" pitchFamily="34" charset="0"/>
              </a:defRPr>
            </a:lvl1pPr>
          </a:lstStyle>
          <a:p>
            <a:endParaRPr lang="en-US"/>
          </a:p>
        </p:txBody>
      </p:sp>
      <p:sp>
        <p:nvSpPr>
          <p:cNvPr id="6" name="Slide Number Placeholder 5">
            <a:extLst>
              <a:ext uri="{FF2B5EF4-FFF2-40B4-BE49-F238E27FC236}">
                <a16:creationId xmlns:a16="http://schemas.microsoft.com/office/drawing/2014/main" id="{E8B7B2E0-4CD8-DD08-98AA-80B45084893B}"/>
              </a:ext>
            </a:extLst>
          </p:cNvPr>
          <p:cNvSpPr>
            <a:spLocks noGrp="1"/>
          </p:cNvSpPr>
          <p:nvPr>
            <p:ph type="sldNum" sz="quarter" idx="4"/>
          </p:nvPr>
        </p:nvSpPr>
        <p:spPr>
          <a:xfrm>
            <a:off x="8610600" y="6220886"/>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Trebuchet MS" panose="020B0703020202090204" pitchFamily="34" charset="0"/>
              </a:defRPr>
            </a:lvl1pPr>
          </a:lstStyle>
          <a:p>
            <a:fld id="{498F4BBE-3170-7141-B11F-32DC9B535B0E}" type="slidenum">
              <a:rPr lang="en-US" smtClean="0"/>
              <a:pPr/>
              <a:t>‹#›</a:t>
            </a:fld>
            <a:endParaRPr lang="en-US"/>
          </a:p>
        </p:txBody>
      </p:sp>
      <p:sp>
        <p:nvSpPr>
          <p:cNvPr id="10" name="Rectangle 9">
            <a:extLst>
              <a:ext uri="{FF2B5EF4-FFF2-40B4-BE49-F238E27FC236}">
                <a16:creationId xmlns:a16="http://schemas.microsoft.com/office/drawing/2014/main" id="{7A91BCAA-43FB-E757-F6BE-387490B5C422}"/>
              </a:ext>
            </a:extLst>
          </p:cNvPr>
          <p:cNvSpPr/>
          <p:nvPr userDrawn="1"/>
        </p:nvSpPr>
        <p:spPr>
          <a:xfrm>
            <a:off x="0" y="6599582"/>
            <a:ext cx="12192000" cy="258417"/>
          </a:xfrm>
          <a:prstGeom prst="rect">
            <a:avLst/>
          </a:prstGeom>
          <a:gradFill flip="none" rotWithShape="1">
            <a:gsLst>
              <a:gs pos="0">
                <a:srgbClr val="CD1F33">
                  <a:shade val="100000"/>
                  <a:satMod val="115000"/>
                  <a:alpha val="0"/>
                </a:srgbClr>
              </a:gs>
              <a:gs pos="47000">
                <a:srgbClr val="CD1F33">
                  <a:shade val="100000"/>
                  <a:satMod val="115000"/>
                </a:srgbClr>
              </a:gs>
              <a:gs pos="100000">
                <a:srgbClr val="CD1F33">
                  <a:shade val="100000"/>
                  <a:satMod val="115000"/>
                  <a:alpha val="0"/>
                </a:srgbClr>
              </a:gs>
            </a:gsLst>
            <a:lin ang="216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Tree>
    <p:extLst>
      <p:ext uri="{BB962C8B-B14F-4D97-AF65-F5344CB8AC3E}">
        <p14:creationId xmlns:p14="http://schemas.microsoft.com/office/powerpoint/2010/main" val="1904902758"/>
      </p:ext>
    </p:extLst>
  </p:cSld>
  <p:clrMap bg1="lt1" tx1="dk1" bg2="lt2" tx2="dk2" accent1="accent1" accent2="accent2" accent3="accent3" accent4="accent4" accent5="accent5" accent6="accent6" hlink="hlink" folHlink="folHlink"/>
  <p:sldLayoutIdLst>
    <p:sldLayoutId id="2147483661" r:id="rId1"/>
    <p:sldLayoutId id="214748368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6" r:id="rId13"/>
  </p:sldLayoutIdLst>
  <p:txStyles>
    <p:titleStyle>
      <a:lvl1pPr algn="l" defTabSz="914400" rtl="0" eaLnBrk="1" latinLnBrk="0" hangingPunct="1">
        <a:lnSpc>
          <a:spcPct val="90000"/>
        </a:lnSpc>
        <a:spcBef>
          <a:spcPct val="0"/>
        </a:spcBef>
        <a:buNone/>
        <a:defRPr sz="4400" b="0" i="0" kern="1200">
          <a:solidFill>
            <a:schemeClr val="bg1"/>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No image&#10;&#10;Description automatically generated">
            <a:extLst>
              <a:ext uri="{FF2B5EF4-FFF2-40B4-BE49-F238E27FC236}">
                <a16:creationId xmlns:a16="http://schemas.microsoft.com/office/drawing/2014/main" id="{FD6EA507-B6CA-F2B2-0C4E-88D883344AAF}"/>
              </a:ext>
            </a:extLst>
          </p:cNvPr>
          <p:cNvPicPr>
            <a:picLocks noChangeAspect="1"/>
          </p:cNvPicPr>
          <p:nvPr userDrawn="1"/>
        </p:nvPicPr>
        <p:blipFill rotWithShape="1">
          <a:blip r:embed="rId25" cstate="screen">
            <a:extLst>
              <a:ext uri="{28A0092B-C50C-407E-A947-70E740481C1C}">
                <a14:useLocalDpi xmlns:a14="http://schemas.microsoft.com/office/drawing/2010/main"/>
              </a:ext>
            </a:extLst>
          </a:blip>
          <a:srcRect t="-1183" b="15000"/>
          <a:stretch/>
        </p:blipFill>
        <p:spPr>
          <a:xfrm>
            <a:off x="0" y="-146958"/>
            <a:ext cx="12192000" cy="7004957"/>
          </a:xfrm>
          <a:prstGeom prst="rect">
            <a:avLst/>
          </a:prstGeom>
        </p:spPr>
      </p:pic>
      <p:sp>
        <p:nvSpPr>
          <p:cNvPr id="9" name="Rectangle 8">
            <a:extLst>
              <a:ext uri="{FF2B5EF4-FFF2-40B4-BE49-F238E27FC236}">
                <a16:creationId xmlns:a16="http://schemas.microsoft.com/office/drawing/2014/main" id="{0151ABC7-D50E-F8D6-434B-6F885AF93293}"/>
              </a:ext>
            </a:extLst>
          </p:cNvPr>
          <p:cNvSpPr/>
          <p:nvPr userDrawn="1"/>
        </p:nvSpPr>
        <p:spPr>
          <a:xfrm>
            <a:off x="0" y="6623538"/>
            <a:ext cx="12192000" cy="234462"/>
          </a:xfrm>
          <a:prstGeom prst="rect">
            <a:avLst/>
          </a:prstGeom>
          <a:solidFill>
            <a:srgbClr val="CD1F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Trebuchet MS" panose="020B0703020202090204" pitchFamily="34" charset="0"/>
            </a:endParaRPr>
          </a:p>
        </p:txBody>
      </p:sp>
      <p:sp>
        <p:nvSpPr>
          <p:cNvPr id="2" name="Title Placeholder 1">
            <a:extLst>
              <a:ext uri="{FF2B5EF4-FFF2-40B4-BE49-F238E27FC236}">
                <a16:creationId xmlns:a16="http://schemas.microsoft.com/office/drawing/2014/main" id="{704D62EB-2957-60C3-D89E-2EABCEAED1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0664CA-BAEE-DE68-504A-816B8F532E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CE05F-BCE9-10D6-2E66-2E9DBB19A0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Trebuchet MS" panose="020B0703020202090204" pitchFamily="34" charset="0"/>
              </a:defRPr>
            </a:lvl1pPr>
          </a:lstStyle>
          <a:p>
            <a:fld id="{321777E7-DFA6-9E47-877D-5F9B9B62FEC3}" type="datetimeFigureOut">
              <a:rPr lang="en-US" smtClean="0"/>
              <a:pPr/>
              <a:t>4/3/2025</a:t>
            </a:fld>
            <a:endParaRPr lang="en-US"/>
          </a:p>
        </p:txBody>
      </p:sp>
      <p:sp>
        <p:nvSpPr>
          <p:cNvPr id="5" name="Footer Placeholder 4">
            <a:extLst>
              <a:ext uri="{FF2B5EF4-FFF2-40B4-BE49-F238E27FC236}">
                <a16:creationId xmlns:a16="http://schemas.microsoft.com/office/drawing/2014/main" id="{C7202C97-2532-CF13-F330-6282CF56F4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Trebuchet MS" panose="020B0703020202090204" pitchFamily="34" charset="0"/>
              </a:defRPr>
            </a:lvl1pPr>
          </a:lstStyle>
          <a:p>
            <a:endParaRPr lang="en-US"/>
          </a:p>
        </p:txBody>
      </p:sp>
      <p:sp>
        <p:nvSpPr>
          <p:cNvPr id="6" name="Slide Number Placeholder 5">
            <a:extLst>
              <a:ext uri="{FF2B5EF4-FFF2-40B4-BE49-F238E27FC236}">
                <a16:creationId xmlns:a16="http://schemas.microsoft.com/office/drawing/2014/main" id="{E8B7B2E0-4CD8-DD08-98AA-80B4508489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Trebuchet MS" panose="020B0703020202090204" pitchFamily="34" charset="0"/>
              </a:defRPr>
            </a:lvl1pPr>
          </a:lstStyle>
          <a:p>
            <a:fld id="{498F4BBE-3170-7141-B11F-32DC9B535B0E}" type="slidenum">
              <a:rPr lang="en-US" smtClean="0"/>
              <a:pPr/>
              <a:t>‹#›</a:t>
            </a:fld>
            <a:endParaRPr lang="en-US"/>
          </a:p>
        </p:txBody>
      </p:sp>
    </p:spTree>
    <p:extLst>
      <p:ext uri="{BB962C8B-B14F-4D97-AF65-F5344CB8AC3E}">
        <p14:creationId xmlns:p14="http://schemas.microsoft.com/office/powerpoint/2010/main" val="58360973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Lst>
  <p:txStyles>
    <p:titleStyle>
      <a:lvl1pPr algn="l" defTabSz="914400" rtl="0" eaLnBrk="1" latinLnBrk="0" hangingPunct="1">
        <a:lnSpc>
          <a:spcPct val="90000"/>
        </a:lnSpc>
        <a:spcBef>
          <a:spcPct val="0"/>
        </a:spcBef>
        <a:buNone/>
        <a:defRPr sz="4400" b="0" i="0" kern="1200">
          <a:solidFill>
            <a:schemeClr val="tx1"/>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emf"/><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55.xml"/><Relationship Id="rId6" Type="http://schemas.openxmlformats.org/officeDocument/2006/relationships/hyperlink" Target="https://eac.gov/learninglab" TargetMode="External"/><Relationship Id="rId5" Type="http://schemas.openxmlformats.org/officeDocument/2006/relationships/image" Target="../media/image44.png"/><Relationship Id="rId4" Type="http://schemas.openxmlformats.org/officeDocument/2006/relationships/image" Target="../media/image43.emf"/><Relationship Id="rId9" Type="http://schemas.openxmlformats.org/officeDocument/2006/relationships/image" Target="../media/image47.svg"/></Relationships>
</file>

<file path=ppt/slides/_rels/slide11.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3.emf"/><Relationship Id="rId7" Type="http://schemas.openxmlformats.org/officeDocument/2006/relationships/image" Target="../media/image51.png"/><Relationship Id="rId12"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55.xml"/><Relationship Id="rId6" Type="http://schemas.openxmlformats.org/officeDocument/2006/relationships/image" Target="../media/image50.svg"/><Relationship Id="rId11" Type="http://schemas.openxmlformats.org/officeDocument/2006/relationships/hyperlink" Target="Planning/eac.gov/community" TargetMode="External"/><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png"/><Relationship Id="rId9"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hyperlink" Target="http://www.eac.gov/election-officials" TargetMode="External"/><Relationship Id="rId2" Type="http://schemas.openxmlformats.org/officeDocument/2006/relationships/notesSlide" Target="../notesSlides/notesSlide12.xml"/><Relationship Id="rId1" Type="http://schemas.openxmlformats.org/officeDocument/2006/relationships/slideLayout" Target="../slideLayouts/slideLayout54.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29.xml"/><Relationship Id="rId5" Type="http://schemas.openxmlformats.org/officeDocument/2006/relationships/hyperlink" Target="https://www.eac.gov/election-officials" TargetMode="External"/><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hyperlink" Target="http://www.eac.gov/election-officials/contingency-planning" TargetMode="External"/><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9.xml"/><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71.jpe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png"/><Relationship Id="rId9" Type="http://schemas.openxmlformats.org/officeDocument/2006/relationships/image" Target="../media/image19.sv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29.xml"/><Relationship Id="rId5" Type="http://schemas.openxmlformats.org/officeDocument/2006/relationships/image" Target="../media/image77.png"/><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55.xml"/><Relationship Id="rId4" Type="http://schemas.openxmlformats.org/officeDocument/2006/relationships/image" Target="../media/image79.sv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image" Target="../media/image6.emf"/><Relationship Id="rId7" Type="http://schemas.openxmlformats.org/officeDocument/2006/relationships/image" Target="../media/image83.emf"/><Relationship Id="rId2" Type="http://schemas.openxmlformats.org/officeDocument/2006/relationships/notesSlide" Target="../notesSlides/notesSlide26.xml"/><Relationship Id="rId1" Type="http://schemas.openxmlformats.org/officeDocument/2006/relationships/slideLayout" Target="../slideLayouts/slideLayout46.xml"/><Relationship Id="rId6" Type="http://schemas.openxmlformats.org/officeDocument/2006/relationships/image" Target="../media/image82.emf"/><Relationship Id="rId5" Type="http://schemas.openxmlformats.org/officeDocument/2006/relationships/image" Target="../media/image7.emf"/><Relationship Id="rId4" Type="http://schemas.openxmlformats.org/officeDocument/2006/relationships/image" Target="../media/image81.emf"/><Relationship Id="rId9" Type="http://schemas.openxmlformats.org/officeDocument/2006/relationships/image" Target="../media/image85.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8.xml"/><Relationship Id="rId1" Type="http://schemas.openxmlformats.org/officeDocument/2006/relationships/slideLayout" Target="../slideLayouts/slideLayout46.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23.emf"/><Relationship Id="rId5" Type="http://schemas.openxmlformats.org/officeDocument/2006/relationships/image" Target="../media/image22.emf"/><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1.xml"/><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141434-B3D2-C885-4EF9-6135B15B96A3}"/>
              </a:ext>
            </a:extLst>
          </p:cNvPr>
          <p:cNvSpPr>
            <a:spLocks noGrp="1"/>
          </p:cNvSpPr>
          <p:nvPr>
            <p:ph type="ctrTitle"/>
          </p:nvPr>
        </p:nvSpPr>
        <p:spPr>
          <a:xfrm>
            <a:off x="1923585" y="2252025"/>
            <a:ext cx="8344829" cy="2387600"/>
          </a:xfrm>
        </p:spPr>
        <p:txBody>
          <a:bodyPr>
            <a:normAutofit/>
          </a:bodyPr>
          <a:lstStyle/>
          <a:p>
            <a:r>
              <a:rPr lang="en-US" sz="4800">
                <a:latin typeface="Trebuchet MS"/>
                <a:ea typeface="Roboto"/>
                <a:cs typeface="Segoe UI"/>
              </a:rPr>
              <a:t>Registrars of Voters Association of Connecticut</a:t>
            </a:r>
            <a:endParaRPr lang="en-US"/>
          </a:p>
        </p:txBody>
      </p:sp>
      <p:sp>
        <p:nvSpPr>
          <p:cNvPr id="8" name="Subtitle 7">
            <a:extLst>
              <a:ext uri="{FF2B5EF4-FFF2-40B4-BE49-F238E27FC236}">
                <a16:creationId xmlns:a16="http://schemas.microsoft.com/office/drawing/2014/main" id="{BB31D20A-C34E-C253-7ADA-5812077B19CF}"/>
              </a:ext>
            </a:extLst>
          </p:cNvPr>
          <p:cNvSpPr>
            <a:spLocks noGrp="1"/>
          </p:cNvSpPr>
          <p:nvPr>
            <p:ph type="subTitle" idx="1"/>
          </p:nvPr>
        </p:nvSpPr>
        <p:spPr>
          <a:xfrm>
            <a:off x="1524000" y="4961222"/>
            <a:ext cx="9144000" cy="1655762"/>
          </a:xfrm>
        </p:spPr>
        <p:txBody>
          <a:bodyPr vert="horz" lIns="91440" tIns="45720" rIns="91440" bIns="45720" rtlCol="0" anchor="t">
            <a:normAutofit/>
          </a:bodyPr>
          <a:lstStyle/>
          <a:p>
            <a:r>
              <a:rPr lang="en-US">
                <a:solidFill>
                  <a:srgbClr val="CD1F33"/>
                </a:solidFill>
                <a:latin typeface="Trebuchet MS"/>
              </a:rPr>
              <a:t>April 2025</a:t>
            </a:r>
            <a:endParaRPr lang="en-US">
              <a:solidFill>
                <a:srgbClr val="CD1F33"/>
              </a:solidFill>
            </a:endParaRPr>
          </a:p>
        </p:txBody>
      </p:sp>
    </p:spTree>
    <p:extLst>
      <p:ext uri="{BB962C8B-B14F-4D97-AF65-F5344CB8AC3E}">
        <p14:creationId xmlns:p14="http://schemas.microsoft.com/office/powerpoint/2010/main" val="173313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92CAC3-D30C-DA5B-C2BB-455BC475AAC3}"/>
              </a:ext>
            </a:extLst>
          </p:cNvPr>
          <p:cNvSpPr>
            <a:spLocks noGrp="1"/>
          </p:cNvSpPr>
          <p:nvPr>
            <p:ph type="title"/>
          </p:nvPr>
        </p:nvSpPr>
        <p:spPr/>
        <p:txBody>
          <a:bodyPr>
            <a:normAutofit/>
          </a:bodyPr>
          <a:lstStyle/>
          <a:p>
            <a:r>
              <a:rPr lang="en-US" sz="5000" b="0">
                <a:latin typeface="Trebuchet MS"/>
              </a:rPr>
              <a:t>Learning Lab</a:t>
            </a:r>
            <a:endParaRPr lang="en-US" sz="5000"/>
          </a:p>
        </p:txBody>
      </p:sp>
      <p:sp>
        <p:nvSpPr>
          <p:cNvPr id="17" name="Content Placeholder 2">
            <a:extLst>
              <a:ext uri="{FF2B5EF4-FFF2-40B4-BE49-F238E27FC236}">
                <a16:creationId xmlns:a16="http://schemas.microsoft.com/office/drawing/2014/main" id="{9F093588-B848-36BF-3AE0-B8348081D87D}"/>
              </a:ext>
            </a:extLst>
          </p:cNvPr>
          <p:cNvSpPr txBox="1">
            <a:spLocks/>
          </p:cNvSpPr>
          <p:nvPr/>
        </p:nvSpPr>
        <p:spPr>
          <a:xfrm>
            <a:off x="5083883" y="2366020"/>
            <a:ext cx="4868712" cy="383475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Trebuchet MS"/>
                <a:ea typeface="Calibri"/>
                <a:cs typeface="Arial"/>
              </a:rPr>
              <a:t>Short video trainings available any time online in the Learning Lab platform </a:t>
            </a:r>
            <a:endParaRPr lang="en-US" sz="2000" b="0" i="0" u="none" strike="noStrike" kern="1200" cap="none" spc="0" normalizeH="0" baseline="0" noProof="0">
              <a:ln>
                <a:noFill/>
              </a:ln>
              <a:solidFill>
                <a:prstClr val="black"/>
              </a:solidFill>
              <a:effectLst/>
              <a:uLnTx/>
              <a:uFillTx/>
              <a:latin typeface="Trebuchet MS"/>
              <a:ea typeface="Calibri"/>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500" b="0" i="0" u="none" strike="noStrike" kern="1200" cap="none" spc="0" normalizeH="0" baseline="0" noProof="0">
              <a:ln>
                <a:noFill/>
              </a:ln>
              <a:solidFill>
                <a:prstClr val="black"/>
              </a:solidFill>
              <a:effectLst/>
              <a:uLnTx/>
              <a:uFillTx/>
              <a:latin typeface="Trebuchet MS"/>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Trebuchet MS"/>
                <a:ea typeface="Calibri"/>
                <a:cs typeface="Arial"/>
              </a:rPr>
              <a:t>Practical strategies &amp; best practices designed to complement state training</a:t>
            </a:r>
            <a:endParaRPr lang="en-US" sz="2000" b="0" i="0" u="none" strike="noStrike" kern="1200" cap="none" spc="0" normalizeH="0" baseline="0" noProof="0">
              <a:ln>
                <a:noFill/>
              </a:ln>
              <a:solidFill>
                <a:prstClr val="black"/>
              </a:solidFill>
              <a:effectLst/>
              <a:uLnTx/>
              <a:uFillTx/>
              <a:latin typeface="Trebuchet MS"/>
              <a:ea typeface="Calibri"/>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500" b="0" i="0" u="none" strike="noStrike" kern="1200" cap="none" spc="0" normalizeH="0" baseline="0" noProof="0">
              <a:ln>
                <a:noFill/>
              </a:ln>
              <a:solidFill>
                <a:prstClr val="black"/>
              </a:solidFill>
              <a:effectLst/>
              <a:uLnTx/>
              <a:uFillTx/>
              <a:latin typeface="Trebuchet MS"/>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effectLst/>
                <a:highlight>
                  <a:srgbClr val="FFFFFF"/>
                </a:highlight>
                <a:uLnTx/>
                <a:uFillTx/>
                <a:latin typeface="Trebuchet MS"/>
                <a:cs typeface="Arial"/>
              </a:rPr>
              <a:t>Variety of topics </a:t>
            </a:r>
            <a:r>
              <a:rPr kumimoji="0" lang="en-US" sz="2000" b="0" i="0" u="none" strike="noStrike" kern="1200" cap="none" spc="0" normalizeH="0" baseline="0" noProof="0">
                <a:ln>
                  <a:noFill/>
                </a:ln>
                <a:effectLst/>
                <a:highlight>
                  <a:srgbClr val="FFFFFF"/>
                </a:highlight>
                <a:uLnTx/>
                <a:uFillTx/>
                <a:latin typeface="Trebuchet MS"/>
                <a:ea typeface="Calibri"/>
                <a:cs typeface="Arial"/>
              </a:rPr>
              <a:t>including:</a:t>
            </a:r>
            <a:endParaRPr lang="en-US" sz="2000" b="0" i="0" u="none" strike="noStrike" kern="1200" cap="none" spc="0" normalizeH="0" baseline="0" noProof="0">
              <a:ln>
                <a:noFill/>
              </a:ln>
              <a:effectLst/>
              <a:highlight>
                <a:srgbClr val="FFFFFF"/>
              </a:highlight>
              <a:uLnTx/>
              <a:uFillTx/>
              <a:latin typeface="Trebuchet MS"/>
              <a:ea typeface="Calibri"/>
              <a:cs typeface="Arial"/>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highlight>
                  <a:srgbClr val="FFFFFF"/>
                </a:highlight>
                <a:uLnTx/>
                <a:uFillTx/>
                <a:latin typeface="Trebuchet MS"/>
                <a:ea typeface="Calibri"/>
                <a:cs typeface="Arial"/>
              </a:rPr>
              <a:t>Accessibility</a:t>
            </a:r>
            <a:endParaRPr lang="en-US" sz="2000" b="0" i="0" u="none" strike="noStrike" kern="1200" cap="none" spc="0" normalizeH="0" baseline="0" noProof="0">
              <a:ln>
                <a:noFill/>
              </a:ln>
              <a:effectLst/>
              <a:highlight>
                <a:srgbClr val="FFFFFF"/>
              </a:highlight>
              <a:uLnTx/>
              <a:uFillTx/>
              <a:latin typeface="Trebuchet MS"/>
              <a:ea typeface="Calibri"/>
              <a:cs typeface="Arial"/>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highlight>
                  <a:srgbClr val="FFFFFF"/>
                </a:highlight>
                <a:uLnTx/>
                <a:uFillTx/>
                <a:latin typeface="Trebuchet MS"/>
                <a:ea typeface="Calibri"/>
                <a:cs typeface="Arial"/>
              </a:rPr>
              <a:t>Communications</a:t>
            </a:r>
            <a:endParaRPr lang="en-US" sz="2000" b="0" i="0" u="none" strike="noStrike" kern="1200" cap="none" spc="0" normalizeH="0" baseline="0" noProof="0">
              <a:ln>
                <a:noFill/>
              </a:ln>
              <a:effectLst/>
              <a:highlight>
                <a:srgbClr val="FFFFFF"/>
              </a:highlight>
              <a:uLnTx/>
              <a:uFillTx/>
              <a:latin typeface="Trebuchet MS"/>
              <a:ea typeface="Calibri"/>
              <a:cs typeface="Arial"/>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highlight>
                  <a:srgbClr val="FFFFFF"/>
                </a:highlight>
                <a:uLnTx/>
                <a:uFillTx/>
                <a:latin typeface="Trebuchet MS"/>
                <a:ea typeface="Calibri"/>
                <a:cs typeface="Arial"/>
              </a:rPr>
              <a:t>Poll Worker Training</a:t>
            </a:r>
            <a:endParaRPr lang="en-US" sz="2000" b="0" i="0" u="none" strike="noStrike" kern="1200" cap="none" spc="0" normalizeH="0" baseline="0" noProof="0">
              <a:ln>
                <a:noFill/>
              </a:ln>
              <a:effectLst/>
              <a:highlight>
                <a:srgbClr val="FFFFFF"/>
              </a:highlight>
              <a:uLnTx/>
              <a:uFillTx/>
              <a:latin typeface="Trebuchet MS"/>
              <a:ea typeface="Calibri"/>
              <a:cs typeface="Arial"/>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highlight>
                  <a:srgbClr val="FFFFFF"/>
                </a:highlight>
                <a:uLnTx/>
                <a:uFillTx/>
                <a:latin typeface="Trebuchet MS"/>
                <a:ea typeface="Calibri"/>
                <a:cs typeface="Arial"/>
              </a:rPr>
              <a:t>Election Office Administration</a:t>
            </a:r>
            <a:endParaRPr lang="en-US" sz="2000" b="0" i="0" u="none" strike="noStrike" kern="1200" cap="none" spc="0" normalizeH="0" baseline="0" noProof="0">
              <a:ln>
                <a:noFill/>
              </a:ln>
              <a:effectLst/>
              <a:highlight>
                <a:srgbClr val="FFFFFF"/>
              </a:highlight>
              <a:uLnTx/>
              <a:uFillTx/>
              <a:latin typeface="Trebuchet MS"/>
              <a:ea typeface="Calibri"/>
              <a:cs typeface="Arial"/>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highlight>
                  <a:srgbClr val="FFFFFF"/>
                </a:highlight>
                <a:uLnTx/>
                <a:uFillTx/>
                <a:latin typeface="Trebuchet MS"/>
                <a:ea typeface="Calibri"/>
                <a:cs typeface="Arial"/>
              </a:rPr>
              <a:t>Federal Election Laws</a:t>
            </a:r>
            <a:endParaRPr lang="en-US" sz="2000" b="0" i="0" u="none" strike="noStrike" kern="1200" cap="none" spc="0" normalizeH="0" baseline="0" noProof="0">
              <a:ln>
                <a:noFill/>
              </a:ln>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500" b="0" i="0" u="none" strike="noStrike" kern="1200" cap="none" spc="0" normalizeH="0" baseline="0" noProof="0">
              <a:ln>
                <a:noFill/>
              </a:ln>
              <a:solidFill>
                <a:prstClr val="black"/>
              </a:solidFill>
              <a:effectLst/>
              <a:highlight>
                <a:srgbClr val="FFFF00"/>
              </a:highlight>
              <a:uLnTx/>
              <a:uFillTx/>
              <a:latin typeface="Trebuchet MS"/>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700" b="0" i="0" u="none" strike="noStrike" kern="1200" cap="none" spc="0" normalizeH="0" baseline="0" noProof="0">
              <a:ln>
                <a:noFill/>
              </a:ln>
              <a:solidFill>
                <a:prstClr val="black"/>
              </a:solidFill>
              <a:effectLst/>
              <a:uLnTx/>
              <a:uFillTx/>
              <a:latin typeface="Trebuchet MS"/>
              <a:ea typeface="Calibri"/>
              <a:cs typeface="Calibri"/>
            </a:endParaRPr>
          </a:p>
        </p:txBody>
      </p:sp>
      <p:sp>
        <p:nvSpPr>
          <p:cNvPr id="18" name="TextBox 1">
            <a:extLst>
              <a:ext uri="{FF2B5EF4-FFF2-40B4-BE49-F238E27FC236}">
                <a16:creationId xmlns:a16="http://schemas.microsoft.com/office/drawing/2014/main" id="{8DD7E1A4-2C11-788E-AA6A-48CF0857DBD4}"/>
              </a:ext>
            </a:extLst>
          </p:cNvPr>
          <p:cNvSpPr txBox="1"/>
          <p:nvPr/>
        </p:nvSpPr>
        <p:spPr>
          <a:xfrm>
            <a:off x="670740" y="1394003"/>
            <a:ext cx="9405769" cy="5232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On-Demand Training for Election Officials</a:t>
            </a: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F88FF021-9996-7DB7-9523-42349B921665}"/>
              </a:ext>
            </a:extLst>
          </p:cNvPr>
          <p:cNvGrpSpPr>
            <a:grpSpLocks noChangeAspect="1"/>
          </p:cNvGrpSpPr>
          <p:nvPr/>
        </p:nvGrpSpPr>
        <p:grpSpPr>
          <a:xfrm>
            <a:off x="4378474" y="3352205"/>
            <a:ext cx="640080" cy="640080"/>
            <a:chOff x="838200" y="4296995"/>
            <a:chExt cx="898303" cy="898303"/>
          </a:xfrm>
        </p:grpSpPr>
        <p:sp>
          <p:nvSpPr>
            <p:cNvPr id="21" name="Oval 20">
              <a:extLst>
                <a:ext uri="{FF2B5EF4-FFF2-40B4-BE49-F238E27FC236}">
                  <a16:creationId xmlns:a16="http://schemas.microsoft.com/office/drawing/2014/main" id="{1794B628-2487-8728-0AB4-73B0CE7E324B}"/>
                </a:ext>
              </a:extLst>
            </p:cNvPr>
            <p:cNvSpPr/>
            <p:nvPr/>
          </p:nvSpPr>
          <p:spPr>
            <a:xfrm>
              <a:off x="838200" y="4296995"/>
              <a:ext cx="898303" cy="898303"/>
            </a:xfrm>
            <a:prstGeom prst="ellipse">
              <a:avLst/>
            </a:prstGeom>
            <a:solidFill>
              <a:srgbClr val="CD1F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A2FEACBE-4F78-53E8-50D7-AF08925C1D7F}"/>
                </a:ext>
              </a:extLst>
            </p:cNvPr>
            <p:cNvPicPr>
              <a:picLocks noChangeAspect="1"/>
            </p:cNvPicPr>
            <p:nvPr/>
          </p:nvPicPr>
          <p:blipFill>
            <a:blip r:embed="rId3"/>
            <a:stretch>
              <a:fillRect/>
            </a:stretch>
          </p:blipFill>
          <p:spPr>
            <a:xfrm>
              <a:off x="1022752" y="4514125"/>
              <a:ext cx="554393" cy="423495"/>
            </a:xfrm>
            <a:prstGeom prst="rect">
              <a:avLst/>
            </a:prstGeom>
          </p:spPr>
        </p:pic>
      </p:grpSp>
      <p:grpSp>
        <p:nvGrpSpPr>
          <p:cNvPr id="24" name="Group 23">
            <a:extLst>
              <a:ext uri="{FF2B5EF4-FFF2-40B4-BE49-F238E27FC236}">
                <a16:creationId xmlns:a16="http://schemas.microsoft.com/office/drawing/2014/main" id="{277E18D4-40D7-3CEE-0512-9C0858223A8C}"/>
              </a:ext>
            </a:extLst>
          </p:cNvPr>
          <p:cNvGrpSpPr>
            <a:grpSpLocks noChangeAspect="1"/>
          </p:cNvGrpSpPr>
          <p:nvPr/>
        </p:nvGrpSpPr>
        <p:grpSpPr>
          <a:xfrm>
            <a:off x="4375794" y="2432842"/>
            <a:ext cx="640080" cy="640080"/>
            <a:chOff x="9051622" y="3127951"/>
            <a:chExt cx="898303" cy="898303"/>
          </a:xfrm>
        </p:grpSpPr>
        <p:sp>
          <p:nvSpPr>
            <p:cNvPr id="25" name="Oval 24">
              <a:extLst>
                <a:ext uri="{FF2B5EF4-FFF2-40B4-BE49-F238E27FC236}">
                  <a16:creationId xmlns:a16="http://schemas.microsoft.com/office/drawing/2014/main" id="{A704F9CB-C62F-91D9-18E8-E7CE099DC1B1}"/>
                </a:ext>
              </a:extLst>
            </p:cNvPr>
            <p:cNvSpPr/>
            <p:nvPr/>
          </p:nvSpPr>
          <p:spPr>
            <a:xfrm>
              <a:off x="9051622" y="3127951"/>
              <a:ext cx="898303" cy="898303"/>
            </a:xfrm>
            <a:prstGeom prst="ellipse">
              <a:avLst/>
            </a:prstGeom>
            <a:solidFill>
              <a:srgbClr val="CD1F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3A995666-F4FA-5F8C-CE6F-9233A426BE67}"/>
                </a:ext>
              </a:extLst>
            </p:cNvPr>
            <p:cNvPicPr>
              <a:picLocks noChangeAspect="1"/>
            </p:cNvPicPr>
            <p:nvPr/>
          </p:nvPicPr>
          <p:blipFill>
            <a:blip r:embed="rId4"/>
            <a:stretch>
              <a:fillRect/>
            </a:stretch>
          </p:blipFill>
          <p:spPr>
            <a:xfrm>
              <a:off x="9156539" y="3345004"/>
              <a:ext cx="707934" cy="390949"/>
            </a:xfrm>
            <a:prstGeom prst="rect">
              <a:avLst/>
            </a:prstGeom>
          </p:spPr>
        </p:pic>
      </p:grpSp>
      <p:pic>
        <p:nvPicPr>
          <p:cNvPr id="30" name="Picture 29">
            <a:extLst>
              <a:ext uri="{FF2B5EF4-FFF2-40B4-BE49-F238E27FC236}">
                <a16:creationId xmlns:a16="http://schemas.microsoft.com/office/drawing/2014/main" id="{EEFC3D18-4C6A-3794-0773-7DAB69A66C88}"/>
              </a:ext>
            </a:extLst>
          </p:cNvPr>
          <p:cNvPicPr>
            <a:picLocks noChangeAspect="1"/>
          </p:cNvPicPr>
          <p:nvPr/>
        </p:nvPicPr>
        <p:blipFill>
          <a:blip r:embed="rId5"/>
          <a:stretch>
            <a:fillRect/>
          </a:stretch>
        </p:blipFill>
        <p:spPr>
          <a:xfrm>
            <a:off x="717361" y="2313858"/>
            <a:ext cx="3272700" cy="3248742"/>
          </a:xfrm>
          <a:prstGeom prst="roundRect">
            <a:avLst/>
          </a:prstGeom>
          <a:effectLst>
            <a:outerShdw blurRad="292100" dist="139700" dir="2700000" algn="ctr" rotWithShape="0">
              <a:schemeClr val="tx1">
                <a:alpha val="65000"/>
              </a:schemeClr>
            </a:outerShdw>
          </a:effectLst>
        </p:spPr>
      </p:pic>
      <p:sp>
        <p:nvSpPr>
          <p:cNvPr id="5" name="Oval 4">
            <a:extLst>
              <a:ext uri="{FF2B5EF4-FFF2-40B4-BE49-F238E27FC236}">
                <a16:creationId xmlns:a16="http://schemas.microsoft.com/office/drawing/2014/main" id="{781B2E30-4842-CA37-AD45-903B4464F74D}"/>
              </a:ext>
            </a:extLst>
          </p:cNvPr>
          <p:cNvSpPr/>
          <p:nvPr/>
        </p:nvSpPr>
        <p:spPr>
          <a:xfrm>
            <a:off x="4375794" y="4345543"/>
            <a:ext cx="640080" cy="640080"/>
          </a:xfrm>
          <a:prstGeom prst="ellipse">
            <a:avLst/>
          </a:prstGeom>
          <a:solidFill>
            <a:srgbClr val="CD1F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C2F1CB9-C152-7023-B8F8-3450980004F1}"/>
              </a:ext>
            </a:extLst>
          </p:cNvPr>
          <p:cNvSpPr txBox="1"/>
          <p:nvPr/>
        </p:nvSpPr>
        <p:spPr>
          <a:xfrm>
            <a:off x="9103750" y="6200775"/>
            <a:ext cx="23140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6"/>
              </a:rPr>
              <a:t>eac.gov/</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hlinkClick r:id="rId6"/>
              </a:rPr>
              <a:t>LearningLab</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F78E7819-D427-BBF4-CBA6-7A809A6B5689}"/>
              </a:ext>
            </a:extLst>
          </p:cNvPr>
          <p:cNvPicPr>
            <a:picLocks noChangeAspect="1"/>
          </p:cNvPicPr>
          <p:nvPr/>
        </p:nvPicPr>
        <p:blipFill>
          <a:blip r:embed="rId7"/>
          <a:stretch>
            <a:fillRect/>
          </a:stretch>
        </p:blipFill>
        <p:spPr>
          <a:xfrm>
            <a:off x="9182100" y="4324988"/>
            <a:ext cx="1968922" cy="1986424"/>
          </a:xfrm>
          <a:prstGeom prst="rect">
            <a:avLst/>
          </a:prstGeom>
        </p:spPr>
      </p:pic>
      <p:pic>
        <p:nvPicPr>
          <p:cNvPr id="15" name="Graphic 14" descr="Classroom with solid fill">
            <a:extLst>
              <a:ext uri="{FF2B5EF4-FFF2-40B4-BE49-F238E27FC236}">
                <a16:creationId xmlns:a16="http://schemas.microsoft.com/office/drawing/2014/main" id="{3F08B718-D354-F18F-36D0-D5073CD005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52023" y="4432300"/>
            <a:ext cx="472860" cy="472860"/>
          </a:xfrm>
          <a:prstGeom prst="rect">
            <a:avLst/>
          </a:prstGeom>
        </p:spPr>
      </p:pic>
    </p:spTree>
    <p:extLst>
      <p:ext uri="{BB962C8B-B14F-4D97-AF65-F5344CB8AC3E}">
        <p14:creationId xmlns:p14="http://schemas.microsoft.com/office/powerpoint/2010/main" val="2185892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1ED5C-DCBA-6E6F-690B-3F067B92F180}"/>
              </a:ext>
            </a:extLst>
          </p:cNvPr>
          <p:cNvSpPr>
            <a:spLocks noGrp="1"/>
          </p:cNvSpPr>
          <p:nvPr>
            <p:ph type="title"/>
          </p:nvPr>
        </p:nvSpPr>
        <p:spPr>
          <a:xfrm>
            <a:off x="1051034" y="365126"/>
            <a:ext cx="10108033" cy="836200"/>
          </a:xfrm>
        </p:spPr>
        <p:txBody>
          <a:bodyPr>
            <a:normAutofit/>
          </a:bodyPr>
          <a:lstStyle/>
          <a:p>
            <a:r>
              <a:rPr lang="en-US" sz="5000">
                <a:latin typeface="Trebuchet MS"/>
                <a:ea typeface="Calibri"/>
                <a:cs typeface="Calibri"/>
              </a:rPr>
              <a:t>Join the Clearinghouse Community</a:t>
            </a:r>
            <a:endParaRPr lang="en-US" sz="5000"/>
          </a:p>
        </p:txBody>
      </p:sp>
      <p:sp>
        <p:nvSpPr>
          <p:cNvPr id="11" name="Oval 10">
            <a:extLst>
              <a:ext uri="{FF2B5EF4-FFF2-40B4-BE49-F238E27FC236}">
                <a16:creationId xmlns:a16="http://schemas.microsoft.com/office/drawing/2014/main" id="{78072BB5-C49E-7666-D777-111993FDA268}"/>
              </a:ext>
            </a:extLst>
          </p:cNvPr>
          <p:cNvSpPr/>
          <p:nvPr/>
        </p:nvSpPr>
        <p:spPr>
          <a:xfrm>
            <a:off x="727256" y="1979800"/>
            <a:ext cx="514205" cy="514205"/>
          </a:xfrm>
          <a:prstGeom prst="ellipse">
            <a:avLst/>
          </a:prstGeom>
          <a:solidFill>
            <a:srgbClr val="CD1F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4B00F5F1-582B-E5AC-8386-64AB059759E3}"/>
              </a:ext>
            </a:extLst>
          </p:cNvPr>
          <p:cNvGrpSpPr>
            <a:grpSpLocks noChangeAspect="1"/>
          </p:cNvGrpSpPr>
          <p:nvPr/>
        </p:nvGrpSpPr>
        <p:grpSpPr>
          <a:xfrm>
            <a:off x="727256" y="2103736"/>
            <a:ext cx="511615" cy="1432592"/>
            <a:chOff x="9047074" y="2224484"/>
            <a:chExt cx="898303" cy="2515371"/>
          </a:xfrm>
        </p:grpSpPr>
        <p:sp>
          <p:nvSpPr>
            <p:cNvPr id="14" name="Oval 13">
              <a:extLst>
                <a:ext uri="{FF2B5EF4-FFF2-40B4-BE49-F238E27FC236}">
                  <a16:creationId xmlns:a16="http://schemas.microsoft.com/office/drawing/2014/main" id="{A87B2174-BB8C-DA70-56F7-3A6A2F727492}"/>
                </a:ext>
              </a:extLst>
            </p:cNvPr>
            <p:cNvSpPr/>
            <p:nvPr/>
          </p:nvSpPr>
          <p:spPr>
            <a:xfrm>
              <a:off x="9047074" y="3841552"/>
              <a:ext cx="898303" cy="898303"/>
            </a:xfrm>
            <a:prstGeom prst="ellipse">
              <a:avLst/>
            </a:prstGeom>
            <a:solidFill>
              <a:srgbClr val="CD1F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D1E90AEA-FC01-D06B-1DF8-AC110B3EF020}"/>
                </a:ext>
              </a:extLst>
            </p:cNvPr>
            <p:cNvPicPr>
              <a:picLocks noChangeAspect="1"/>
            </p:cNvPicPr>
            <p:nvPr/>
          </p:nvPicPr>
          <p:blipFill>
            <a:blip r:embed="rId3"/>
            <a:stretch>
              <a:fillRect/>
            </a:stretch>
          </p:blipFill>
          <p:spPr>
            <a:xfrm>
              <a:off x="9143172" y="2224484"/>
              <a:ext cx="707934" cy="390949"/>
            </a:xfrm>
            <a:prstGeom prst="rect">
              <a:avLst/>
            </a:prstGeom>
          </p:spPr>
        </p:pic>
      </p:grpSp>
      <p:pic>
        <p:nvPicPr>
          <p:cNvPr id="16" name="Picture 15">
            <a:extLst>
              <a:ext uri="{FF2B5EF4-FFF2-40B4-BE49-F238E27FC236}">
                <a16:creationId xmlns:a16="http://schemas.microsoft.com/office/drawing/2014/main" id="{A79240A2-014D-4E54-B1A1-6AC9D806E86C}"/>
              </a:ext>
            </a:extLst>
          </p:cNvPr>
          <p:cNvPicPr>
            <a:picLocks noChangeAspect="1"/>
          </p:cNvPicPr>
          <p:nvPr/>
        </p:nvPicPr>
        <p:blipFill rotWithShape="1">
          <a:blip r:embed="rId4"/>
          <a:srcRect t="8283" b="-8280"/>
          <a:stretch/>
        </p:blipFill>
        <p:spPr>
          <a:xfrm>
            <a:off x="6200735" y="1770420"/>
            <a:ext cx="5069444" cy="3579378"/>
          </a:xfrm>
          <a:prstGeom prst="rect">
            <a:avLst/>
          </a:prstGeom>
          <a:effectLst>
            <a:outerShdw blurRad="292100" dist="139700" dir="2700000" algn="ctr" rotWithShape="0">
              <a:srgbClr val="000000">
                <a:alpha val="65000"/>
              </a:srgbClr>
            </a:outerShdw>
          </a:effectLst>
        </p:spPr>
      </p:pic>
      <p:sp>
        <p:nvSpPr>
          <p:cNvPr id="19" name="TextBox 18">
            <a:extLst>
              <a:ext uri="{FF2B5EF4-FFF2-40B4-BE49-F238E27FC236}">
                <a16:creationId xmlns:a16="http://schemas.microsoft.com/office/drawing/2014/main" id="{21B550CB-0126-1E18-06CB-CE898294A2A5}"/>
              </a:ext>
            </a:extLst>
          </p:cNvPr>
          <p:cNvSpPr txBox="1"/>
          <p:nvPr/>
        </p:nvSpPr>
        <p:spPr>
          <a:xfrm>
            <a:off x="1428000" y="1815763"/>
            <a:ext cx="4592049" cy="553997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rebuchet MS"/>
                <a:cs typeface="Arial"/>
              </a:rPr>
              <a:t>Dedicated</a:t>
            </a:r>
            <a:r>
              <a:rPr kumimoji="0" lang="en-US" sz="2400" b="0" i="0" u="none" strike="noStrike" kern="1200" cap="none" spc="0" normalizeH="0" baseline="0" noProof="0">
                <a:ln>
                  <a:noFill/>
                </a:ln>
                <a:solidFill>
                  <a:prstClr val="black"/>
                </a:solidFill>
                <a:effectLst/>
                <a:uLnTx/>
                <a:uFillTx/>
                <a:latin typeface="Trebuchet MS"/>
                <a:cs typeface="Arial"/>
              </a:rPr>
              <a:t> space only for </a:t>
            </a:r>
            <a:endParaRPr lang="en-US" sz="2400" b="0" i="0" u="none" strike="noStrike" kern="1200" cap="none" spc="0" normalizeH="0" baseline="0" noProof="0">
              <a:ln>
                <a:noFill/>
              </a:ln>
              <a:solidFill>
                <a:prstClr val="black"/>
              </a:solidFill>
              <a:effectLst/>
              <a:uLnTx/>
              <a:uFillTx/>
              <a:latin typeface="Trebuchet MS"/>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rebuchet MS"/>
                <a:cs typeface="Arial"/>
              </a:rPr>
              <a:t>election officials</a:t>
            </a:r>
            <a:endParaRPr lang="en-US" sz="2400" b="0" i="0" u="none" strike="noStrike" kern="1200" cap="none" spc="0" normalizeH="0" baseline="0" noProof="0">
              <a:ln>
                <a:noFill/>
              </a:ln>
              <a:solidFill>
                <a:prstClr val="black"/>
              </a:solidFill>
              <a:effectLst/>
              <a:uLnTx/>
              <a:uFillTx/>
              <a:latin typeface="Trebuchet MS"/>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i="0" u="none" strike="noStrike" kern="1200" cap="none" spc="0" normalizeH="0" baseline="0" noProof="0">
              <a:ln>
                <a:noFill/>
              </a:ln>
              <a:solidFill>
                <a:prstClr val="black"/>
              </a:solidFill>
              <a:effectLst/>
              <a:uLnTx/>
              <a:uFillTx/>
              <a:latin typeface="Trebuchet M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rebuchet MS"/>
                <a:cs typeface="Arial"/>
              </a:rPr>
              <a:t>Connect</a:t>
            </a:r>
            <a:r>
              <a:rPr kumimoji="0" lang="en-US" sz="2400" b="0" i="0" u="none" strike="noStrike" kern="1200" cap="none" spc="0" normalizeH="0" baseline="0" noProof="0">
                <a:ln>
                  <a:noFill/>
                </a:ln>
                <a:solidFill>
                  <a:prstClr val="black"/>
                </a:solidFill>
                <a:effectLst/>
                <a:uLnTx/>
                <a:uFillTx/>
                <a:latin typeface="Trebuchet MS"/>
                <a:cs typeface="Arial"/>
              </a:rPr>
              <a:t> with peers          across the country</a:t>
            </a:r>
            <a:endParaRPr lang="en-US" sz="2400" b="0" i="0" u="none" strike="noStrike" kern="1200" cap="none" spc="0" normalizeH="0" baseline="0" noProof="0">
              <a:ln>
                <a:noFill/>
              </a:ln>
              <a:solidFill>
                <a:prstClr val="black"/>
              </a:solidFill>
              <a:effectLst/>
              <a:uLnTx/>
              <a:uFillTx/>
              <a:latin typeface="Trebuchet MS"/>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i="0" u="none" strike="noStrike" kern="1200" cap="none" spc="0" normalizeH="0" baseline="0" noProof="0">
              <a:ln>
                <a:noFill/>
              </a:ln>
              <a:solidFill>
                <a:prstClr val="black"/>
              </a:solidFill>
              <a:effectLst/>
              <a:uLnTx/>
              <a:uFillTx/>
              <a:latin typeface="Trebuchet M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rebuchet MS"/>
                <a:cs typeface="Arial"/>
              </a:rPr>
              <a:t>Share</a:t>
            </a:r>
            <a:r>
              <a:rPr kumimoji="0" lang="en-US" sz="2400" b="0" i="0" u="none" strike="noStrike" kern="1200" cap="none" spc="0" normalizeH="0" baseline="0" noProof="0">
                <a:ln>
                  <a:noFill/>
                </a:ln>
                <a:solidFill>
                  <a:prstClr val="black"/>
                </a:solidFill>
                <a:effectLst/>
                <a:uLnTx/>
                <a:uFillTx/>
                <a:latin typeface="Trebuchet MS"/>
                <a:cs typeface="Arial"/>
              </a:rPr>
              <a:t> knowledge, resources </a:t>
            </a:r>
            <a:endParaRPr lang="en-US" sz="2400" b="0" i="0" u="none" strike="noStrike" kern="1200" cap="none" spc="0" normalizeH="0" baseline="0" noProof="0">
              <a:ln>
                <a:noFill/>
              </a:ln>
              <a:solidFill>
                <a:prstClr val="black"/>
              </a:solidFill>
              <a:effectLst/>
              <a:uLnTx/>
              <a:uFillTx/>
              <a:latin typeface="Trebuchet MS"/>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rebuchet MS"/>
                <a:cs typeface="Arial"/>
              </a:rPr>
              <a:t>and ask questions</a:t>
            </a:r>
            <a:endParaRPr lang="en-US" sz="2400" b="0" i="0" u="none" strike="noStrike" kern="1200" cap="none" spc="0" normalizeH="0" baseline="0" noProof="0">
              <a:ln>
                <a:noFill/>
              </a:ln>
              <a:solidFill>
                <a:prstClr val="black"/>
              </a:solidFill>
              <a:effectLst/>
              <a:uLnTx/>
              <a:uFillTx/>
              <a:latin typeface="Trebuchet MS"/>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i="0" u="none" strike="noStrike" kern="1200" cap="none" spc="0" normalizeH="0" baseline="0" noProof="0">
              <a:ln>
                <a:noFill/>
              </a:ln>
              <a:solidFill>
                <a:prstClr val="black"/>
              </a:solidFill>
              <a:effectLst/>
              <a:uLnTx/>
              <a:uFillTx/>
              <a:latin typeface="Trebuchet M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rebuchet MS"/>
                <a:cs typeface="Arial"/>
              </a:rPr>
              <a:t>Access</a:t>
            </a:r>
            <a:r>
              <a:rPr kumimoji="0" lang="en-US" sz="2400" b="0" i="0" u="none" strike="noStrike" kern="1200" cap="none" spc="0" normalizeH="0" baseline="0" noProof="0">
                <a:ln>
                  <a:noFill/>
                </a:ln>
                <a:solidFill>
                  <a:prstClr val="black"/>
                </a:solidFill>
                <a:effectLst/>
                <a:uLnTx/>
                <a:uFillTx/>
                <a:latin typeface="Trebuchet MS"/>
                <a:cs typeface="Arial"/>
              </a:rPr>
              <a:t> Election Assistance </a:t>
            </a:r>
            <a:endParaRPr lang="en-US" sz="2400" b="0" i="0" u="none" strike="noStrike" kern="1200" cap="none" spc="0" normalizeH="0" baseline="0" noProof="0">
              <a:ln>
                <a:noFill/>
              </a:ln>
              <a:solidFill>
                <a:prstClr val="black"/>
              </a:solidFill>
              <a:effectLst/>
              <a:uLnTx/>
              <a:uFillTx/>
              <a:latin typeface="Trebuchet MS"/>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rebuchet MS"/>
                <a:cs typeface="Arial"/>
              </a:rPr>
              <a:t>Commission resources easily</a:t>
            </a:r>
            <a:endParaRPr kumimoji="0" lang="en-US" sz="2200" b="0" i="0" u="none" strike="noStrike" kern="1200" cap="none" spc="0" normalizeH="0" baseline="0" noProof="0">
              <a:ln>
                <a:noFill/>
              </a:ln>
              <a:solidFill>
                <a:prstClr val="black"/>
              </a:solidFill>
              <a:effectLst/>
              <a:uLnTx/>
              <a:uFillTx/>
              <a:latin typeface="Trebuchet MS"/>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Graphic 23" descr="Cycle with people with solid fill">
            <a:extLst>
              <a:ext uri="{FF2B5EF4-FFF2-40B4-BE49-F238E27FC236}">
                <a16:creationId xmlns:a16="http://schemas.microsoft.com/office/drawing/2014/main" id="{8F65A937-2CAD-A4B8-1C0D-2FC68B98AB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3003" y="3057230"/>
            <a:ext cx="420118" cy="420118"/>
          </a:xfrm>
          <a:prstGeom prst="rect">
            <a:avLst/>
          </a:prstGeom>
        </p:spPr>
      </p:pic>
      <p:sp>
        <p:nvSpPr>
          <p:cNvPr id="26" name="Oval 25">
            <a:extLst>
              <a:ext uri="{FF2B5EF4-FFF2-40B4-BE49-F238E27FC236}">
                <a16:creationId xmlns:a16="http://schemas.microsoft.com/office/drawing/2014/main" id="{69C0D527-B054-F264-13CB-91202B8F0D52}"/>
              </a:ext>
            </a:extLst>
          </p:cNvPr>
          <p:cNvSpPr/>
          <p:nvPr/>
        </p:nvSpPr>
        <p:spPr>
          <a:xfrm>
            <a:off x="724986" y="4117111"/>
            <a:ext cx="511615" cy="511615"/>
          </a:xfrm>
          <a:prstGeom prst="ellipse">
            <a:avLst/>
          </a:prstGeom>
          <a:solidFill>
            <a:srgbClr val="CD1F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Graphic 28" descr="Share with solid fill">
            <a:extLst>
              <a:ext uri="{FF2B5EF4-FFF2-40B4-BE49-F238E27FC236}">
                <a16:creationId xmlns:a16="http://schemas.microsoft.com/office/drawing/2014/main" id="{E11D9532-11FF-57B5-CCA3-7C66121B74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2193" y="4144318"/>
            <a:ext cx="457200" cy="457200"/>
          </a:xfrm>
          <a:prstGeom prst="rect">
            <a:avLst/>
          </a:prstGeom>
        </p:spPr>
      </p:pic>
      <p:sp>
        <p:nvSpPr>
          <p:cNvPr id="30" name="Oval 29">
            <a:extLst>
              <a:ext uri="{FF2B5EF4-FFF2-40B4-BE49-F238E27FC236}">
                <a16:creationId xmlns:a16="http://schemas.microsoft.com/office/drawing/2014/main" id="{5A0938F2-B941-B79A-1A95-7F7B9A8AE53A}"/>
              </a:ext>
            </a:extLst>
          </p:cNvPr>
          <p:cNvSpPr/>
          <p:nvPr/>
        </p:nvSpPr>
        <p:spPr>
          <a:xfrm>
            <a:off x="724986" y="5209509"/>
            <a:ext cx="511615" cy="511615"/>
          </a:xfrm>
          <a:prstGeom prst="ellipse">
            <a:avLst/>
          </a:prstGeom>
          <a:solidFill>
            <a:srgbClr val="CD1F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Graphic 35" descr="Cursor with solid fill">
            <a:extLst>
              <a:ext uri="{FF2B5EF4-FFF2-40B4-BE49-F238E27FC236}">
                <a16:creationId xmlns:a16="http://schemas.microsoft.com/office/drawing/2014/main" id="{ABFE53A5-9125-0DBF-98CA-043138CE2A5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1987" y="5263719"/>
            <a:ext cx="403193" cy="403193"/>
          </a:xfrm>
          <a:prstGeom prst="rect">
            <a:avLst/>
          </a:prstGeom>
        </p:spPr>
      </p:pic>
      <p:sp>
        <p:nvSpPr>
          <p:cNvPr id="37" name="TextBox 36">
            <a:extLst>
              <a:ext uri="{FF2B5EF4-FFF2-40B4-BE49-F238E27FC236}">
                <a16:creationId xmlns:a16="http://schemas.microsoft.com/office/drawing/2014/main" id="{7B7E00E6-A349-DEE9-E151-7998FC80DDBD}"/>
              </a:ext>
            </a:extLst>
          </p:cNvPr>
          <p:cNvSpPr txBox="1"/>
          <p:nvPr/>
        </p:nvSpPr>
        <p:spPr>
          <a:xfrm>
            <a:off x="6357883" y="5721124"/>
            <a:ext cx="237757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11"/>
              </a:rPr>
              <a:t>eac.gov/Community</a:t>
            </a: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639745A-9D72-38C0-A5EE-B169597DC2AC}"/>
              </a:ext>
            </a:extLst>
          </p:cNvPr>
          <p:cNvPicPr>
            <a:picLocks noChangeAspect="1"/>
          </p:cNvPicPr>
          <p:nvPr/>
        </p:nvPicPr>
        <p:blipFill>
          <a:blip r:embed="rId12"/>
          <a:stretch>
            <a:fillRect/>
          </a:stretch>
        </p:blipFill>
        <p:spPr>
          <a:xfrm>
            <a:off x="8735457" y="4268345"/>
            <a:ext cx="2225850" cy="2161465"/>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321569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2">
            <a:extLst>
              <a:ext uri="{FF2B5EF4-FFF2-40B4-BE49-F238E27FC236}">
                <a16:creationId xmlns:a16="http://schemas.microsoft.com/office/drawing/2014/main" id="{DB034DE0-8957-596F-5BF1-1C6C827A37E6}"/>
              </a:ext>
            </a:extLst>
          </p:cNvPr>
          <p:cNvSpPr txBox="1">
            <a:spLocks/>
          </p:cNvSpPr>
          <p:nvPr/>
        </p:nvSpPr>
        <p:spPr>
          <a:xfrm>
            <a:off x="936203" y="1689638"/>
            <a:ext cx="6499425" cy="466501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US">
                <a:latin typeface="Trebuchet MS"/>
                <a:cs typeface="Calibri"/>
              </a:rPr>
              <a:t>Accessibility</a:t>
            </a:r>
          </a:p>
          <a:p>
            <a:pPr>
              <a:spcBef>
                <a:spcPts val="0"/>
              </a:spcBef>
              <a:spcAft>
                <a:spcPts val="600"/>
              </a:spcAft>
            </a:pPr>
            <a:r>
              <a:rPr lang="en-US">
                <a:latin typeface="Trebuchet MS"/>
                <a:cs typeface="Calibri"/>
              </a:rPr>
              <a:t>Audits</a:t>
            </a:r>
          </a:p>
          <a:p>
            <a:pPr>
              <a:spcBef>
                <a:spcPts val="0"/>
              </a:spcBef>
              <a:spcAft>
                <a:spcPts val="600"/>
              </a:spcAft>
            </a:pPr>
            <a:r>
              <a:rPr lang="en-US">
                <a:latin typeface="Trebuchet MS"/>
                <a:cs typeface="Calibri"/>
              </a:rPr>
              <a:t>Election Security</a:t>
            </a:r>
          </a:p>
          <a:p>
            <a:pPr>
              <a:spcBef>
                <a:spcPts val="0"/>
              </a:spcBef>
              <a:spcAft>
                <a:spcPts val="600"/>
              </a:spcAft>
            </a:pPr>
            <a:r>
              <a:rPr lang="en-US">
                <a:latin typeface="Trebuchet MS"/>
                <a:cs typeface="Calibri"/>
              </a:rPr>
              <a:t>In-Person Voting</a:t>
            </a:r>
          </a:p>
          <a:p>
            <a:pPr>
              <a:spcBef>
                <a:spcPts val="0"/>
              </a:spcBef>
              <a:spcAft>
                <a:spcPts val="600"/>
              </a:spcAft>
            </a:pPr>
            <a:r>
              <a:rPr lang="en-US">
                <a:latin typeface="Trebuchet MS"/>
                <a:cs typeface="Calibri"/>
              </a:rPr>
              <a:t>Language Access </a:t>
            </a:r>
          </a:p>
          <a:p>
            <a:pPr>
              <a:spcBef>
                <a:spcPts val="0"/>
              </a:spcBef>
              <a:spcAft>
                <a:spcPts val="600"/>
              </a:spcAft>
            </a:pPr>
            <a:r>
              <a:rPr lang="en-US">
                <a:latin typeface="Trebuchet MS"/>
                <a:cs typeface="Calibri"/>
              </a:rPr>
              <a:t>Results, Canvass, and Certification </a:t>
            </a:r>
          </a:p>
          <a:p>
            <a:pPr>
              <a:spcBef>
                <a:spcPts val="0"/>
              </a:spcBef>
              <a:spcAft>
                <a:spcPts val="600"/>
              </a:spcAft>
            </a:pPr>
            <a:r>
              <a:rPr lang="en-US">
                <a:latin typeface="Trebuchet MS"/>
                <a:cs typeface="Calibri"/>
              </a:rPr>
              <a:t>Training</a:t>
            </a:r>
          </a:p>
          <a:p>
            <a:pPr>
              <a:spcBef>
                <a:spcPts val="0"/>
              </a:spcBef>
              <a:spcAft>
                <a:spcPts val="600"/>
              </a:spcAft>
            </a:pPr>
            <a:r>
              <a:rPr lang="en-US">
                <a:latin typeface="Trebuchet MS"/>
                <a:cs typeface="Calibri"/>
              </a:rPr>
              <a:t>Voter Information and Communications</a:t>
            </a:r>
          </a:p>
          <a:p>
            <a:pPr>
              <a:spcBef>
                <a:spcPts val="0"/>
              </a:spcBef>
              <a:spcAft>
                <a:spcPts val="600"/>
              </a:spcAft>
            </a:pPr>
            <a:r>
              <a:rPr lang="en-US">
                <a:latin typeface="Trebuchet MS"/>
                <a:cs typeface="Calibri"/>
              </a:rPr>
              <a:t>Voting Technology</a:t>
            </a:r>
          </a:p>
        </p:txBody>
      </p:sp>
      <p:sp>
        <p:nvSpPr>
          <p:cNvPr id="19" name="TextBox 18">
            <a:extLst>
              <a:ext uri="{FF2B5EF4-FFF2-40B4-BE49-F238E27FC236}">
                <a16:creationId xmlns:a16="http://schemas.microsoft.com/office/drawing/2014/main" id="{1D7028A9-D35C-CFB8-2A2E-2D730A9D336C}"/>
              </a:ext>
            </a:extLst>
          </p:cNvPr>
          <p:cNvSpPr txBox="1"/>
          <p:nvPr/>
        </p:nvSpPr>
        <p:spPr>
          <a:xfrm>
            <a:off x="7390125" y="5534040"/>
            <a:ext cx="432202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002F80"/>
                </a:solidFill>
                <a:ea typeface="+mn-lt"/>
                <a:cs typeface="+mn-lt"/>
                <a:hlinkClick r:id="rId3">
                  <a:extLst>
                    <a:ext uri="{A12FA001-AC4F-418D-AE19-62706E023703}">
                      <ahyp:hlinkClr xmlns:ahyp="http://schemas.microsoft.com/office/drawing/2018/hyperlinkcolor" val="tx"/>
                    </a:ext>
                  </a:extLst>
                </a:hlinkClick>
              </a:rPr>
              <a:t>www.eac.gov/election-officials</a:t>
            </a:r>
            <a:r>
              <a:rPr lang="en-US" sz="2000" b="1">
                <a:solidFill>
                  <a:srgbClr val="002F80"/>
                </a:solidFill>
                <a:ea typeface="+mn-lt"/>
                <a:cs typeface="+mn-lt"/>
              </a:rPr>
              <a:t> </a:t>
            </a:r>
          </a:p>
        </p:txBody>
      </p:sp>
      <p:pic>
        <p:nvPicPr>
          <p:cNvPr id="20" name="Picture 19" descr="Qr code&#10;&#10;Description automatically generated">
            <a:extLst>
              <a:ext uri="{FF2B5EF4-FFF2-40B4-BE49-F238E27FC236}">
                <a16:creationId xmlns:a16="http://schemas.microsoft.com/office/drawing/2014/main" id="{C035DEBA-CBC3-B1E3-6EAE-7DD1CFF191EF}"/>
              </a:ext>
            </a:extLst>
          </p:cNvPr>
          <p:cNvPicPr>
            <a:picLocks noChangeAspect="1"/>
          </p:cNvPicPr>
          <p:nvPr/>
        </p:nvPicPr>
        <p:blipFill rotWithShape="1">
          <a:blip r:embed="rId4">
            <a:extLst>
              <a:ext uri="{28A0092B-C50C-407E-A947-70E740481C1C}">
                <a14:useLocalDpi xmlns:a14="http://schemas.microsoft.com/office/drawing/2010/main" val="0"/>
              </a:ext>
            </a:extLst>
          </a:blip>
          <a:srcRect l="8789" t="8724" r="9821" b="8384"/>
          <a:stretch/>
        </p:blipFill>
        <p:spPr>
          <a:xfrm>
            <a:off x="7846476" y="1733791"/>
            <a:ext cx="3409321" cy="3472206"/>
          </a:xfrm>
          <a:prstGeom prst="rect">
            <a:avLst/>
          </a:prstGeom>
          <a:ln>
            <a:noFill/>
          </a:ln>
          <a:effectLst>
            <a:outerShdw blurRad="292100" dist="139700" dir="2700000" algn="tl" rotWithShape="0">
              <a:srgbClr val="333333">
                <a:alpha val="65000"/>
              </a:srgbClr>
            </a:outerShdw>
          </a:effectLst>
        </p:spPr>
      </p:pic>
      <p:sp>
        <p:nvSpPr>
          <p:cNvPr id="23" name="Title 3">
            <a:extLst>
              <a:ext uri="{FF2B5EF4-FFF2-40B4-BE49-F238E27FC236}">
                <a16:creationId xmlns:a16="http://schemas.microsoft.com/office/drawing/2014/main" id="{FB356C6E-0E56-3FB7-E857-E4BFB7B7A507}"/>
              </a:ext>
            </a:extLst>
          </p:cNvPr>
          <p:cNvSpPr>
            <a:spLocks noGrp="1"/>
          </p:cNvSpPr>
          <p:nvPr>
            <p:ph type="title"/>
          </p:nvPr>
        </p:nvSpPr>
        <p:spPr>
          <a:xfrm>
            <a:off x="1090616" y="354967"/>
            <a:ext cx="9801225" cy="915989"/>
          </a:xfrm>
        </p:spPr>
        <p:txBody>
          <a:bodyPr>
            <a:noAutofit/>
          </a:bodyPr>
          <a:lstStyle/>
          <a:p>
            <a:r>
              <a:rPr lang="en-US" sz="5000" b="0">
                <a:latin typeface="Trebuchet MS"/>
              </a:rPr>
              <a:t>Clearinghouse Resources</a:t>
            </a:r>
          </a:p>
        </p:txBody>
      </p:sp>
    </p:spTree>
    <p:extLst>
      <p:ext uri="{BB962C8B-B14F-4D97-AF65-F5344CB8AC3E}">
        <p14:creationId xmlns:p14="http://schemas.microsoft.com/office/powerpoint/2010/main" val="3899176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41C2606-1CAA-C07B-BB74-D2AC6BD4786F}"/>
              </a:ext>
            </a:extLst>
          </p:cNvPr>
          <p:cNvSpPr/>
          <p:nvPr/>
        </p:nvSpPr>
        <p:spPr>
          <a:xfrm>
            <a:off x="7304904" y="1748143"/>
            <a:ext cx="3861174" cy="4319529"/>
          </a:xfrm>
          <a:prstGeom prst="roundRect">
            <a:avLst/>
          </a:prstGeom>
          <a:solidFill>
            <a:srgbClr val="24AB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a:extLst>
              <a:ext uri="{FF2B5EF4-FFF2-40B4-BE49-F238E27FC236}">
                <a16:creationId xmlns:a16="http://schemas.microsoft.com/office/drawing/2014/main" id="{3365FC8E-ACF0-DF84-8E90-5744B84ED522}"/>
              </a:ext>
            </a:extLst>
          </p:cNvPr>
          <p:cNvSpPr>
            <a:spLocks noGrp="1"/>
          </p:cNvSpPr>
          <p:nvPr>
            <p:ph type="body" sz="quarter" idx="14"/>
          </p:nvPr>
        </p:nvSpPr>
        <p:spPr>
          <a:xfrm>
            <a:off x="609603" y="1748143"/>
            <a:ext cx="6486551" cy="4655184"/>
          </a:xfrm>
        </p:spPr>
        <p:txBody>
          <a:bodyPr vert="horz" lIns="91440" tIns="45720" rIns="91440" bIns="45720" rtlCol="0" anchor="t">
            <a:normAutofit/>
          </a:bodyPr>
          <a:lstStyle/>
          <a:p>
            <a:pPr>
              <a:spcBef>
                <a:spcPts val="0"/>
              </a:spcBef>
              <a:spcAft>
                <a:spcPts val="1800"/>
              </a:spcAft>
            </a:pPr>
            <a:r>
              <a:rPr lang="en-US" sz="3300">
                <a:solidFill>
                  <a:srgbClr val="000000"/>
                </a:solidFill>
                <a:effectLst/>
                <a:latin typeface="Trebuchet MS" panose="020B0603020202020204" pitchFamily="34" charset="0"/>
                <a:ea typeface="Calibri" panose="020F0502020204030204" pitchFamily="34" charset="0"/>
                <a:cs typeface="Helvetica"/>
              </a:rPr>
              <a:t>Training resource for </a:t>
            </a:r>
            <a:r>
              <a:rPr lang="en-US" sz="3300" b="1">
                <a:solidFill>
                  <a:srgbClr val="000000"/>
                </a:solidFill>
                <a:effectLst/>
                <a:latin typeface="Trebuchet MS" panose="020B0603020202020204" pitchFamily="34" charset="0"/>
                <a:ea typeface="Calibri" panose="020F0502020204030204" pitchFamily="34" charset="0"/>
                <a:cs typeface="Helvetica"/>
              </a:rPr>
              <a:t>new</a:t>
            </a:r>
            <a:r>
              <a:rPr lang="en-US" sz="3300">
                <a:solidFill>
                  <a:srgbClr val="000000"/>
                </a:solidFill>
                <a:effectLst/>
                <a:latin typeface="Trebuchet MS" panose="020B0603020202020204" pitchFamily="34" charset="0"/>
                <a:ea typeface="Calibri" panose="020F0502020204030204" pitchFamily="34" charset="0"/>
                <a:cs typeface="Helvetica"/>
              </a:rPr>
              <a:t> and </a:t>
            </a:r>
            <a:r>
              <a:rPr lang="en-US" sz="3300" b="1">
                <a:solidFill>
                  <a:srgbClr val="000000"/>
                </a:solidFill>
                <a:effectLst/>
                <a:latin typeface="Trebuchet MS" panose="020B0603020202020204" pitchFamily="34" charset="0"/>
                <a:ea typeface="Calibri" panose="020F0502020204030204" pitchFamily="34" charset="0"/>
                <a:cs typeface="Helvetica"/>
              </a:rPr>
              <a:t>experienced </a:t>
            </a:r>
            <a:r>
              <a:rPr lang="en-US" sz="3300">
                <a:solidFill>
                  <a:srgbClr val="000000"/>
                </a:solidFill>
                <a:effectLst/>
                <a:latin typeface="Trebuchet MS" panose="020B0603020202020204" pitchFamily="34" charset="0"/>
                <a:ea typeface="Calibri" panose="020F0502020204030204" pitchFamily="34" charset="0"/>
                <a:cs typeface="Helvetica"/>
              </a:rPr>
              <a:t>election officials</a:t>
            </a:r>
          </a:p>
          <a:p>
            <a:pPr>
              <a:spcBef>
                <a:spcPts val="0"/>
              </a:spcBef>
              <a:spcAft>
                <a:spcPts val="1800"/>
              </a:spcAft>
            </a:pPr>
            <a:r>
              <a:rPr lang="en-US" sz="3300">
                <a:solidFill>
                  <a:srgbClr val="000000"/>
                </a:solidFill>
                <a:effectLst/>
                <a:latin typeface="Trebuchet MS" panose="020B0603020202020204" pitchFamily="34" charset="0"/>
                <a:ea typeface="Calibri" panose="020F0502020204030204" pitchFamily="34" charset="0"/>
                <a:cs typeface="Helvetica"/>
              </a:rPr>
              <a:t>For all election offices, </a:t>
            </a:r>
            <a:r>
              <a:rPr lang="en-US" sz="3300" b="1">
                <a:solidFill>
                  <a:srgbClr val="000000"/>
                </a:solidFill>
                <a:effectLst/>
                <a:latin typeface="Trebuchet MS" panose="020B0603020202020204" pitchFamily="34" charset="0"/>
                <a:ea typeface="Calibri" panose="020F0502020204030204" pitchFamily="34" charset="0"/>
                <a:cs typeface="Helvetica"/>
              </a:rPr>
              <a:t>regardless</a:t>
            </a:r>
            <a:r>
              <a:rPr lang="en-US" sz="3300">
                <a:solidFill>
                  <a:srgbClr val="000000"/>
                </a:solidFill>
                <a:effectLst/>
                <a:latin typeface="Trebuchet MS" panose="020B0603020202020204" pitchFamily="34" charset="0"/>
                <a:ea typeface="Calibri" panose="020F0502020204030204" pitchFamily="34" charset="0"/>
                <a:cs typeface="Helvetica"/>
              </a:rPr>
              <a:t> of jurisdiction size or resources</a:t>
            </a:r>
          </a:p>
          <a:p>
            <a:pPr>
              <a:spcBef>
                <a:spcPts val="0"/>
              </a:spcBef>
              <a:spcAft>
                <a:spcPts val="1800"/>
              </a:spcAft>
            </a:pPr>
            <a:r>
              <a:rPr lang="en-US" sz="3300">
                <a:solidFill>
                  <a:srgbClr val="000000"/>
                </a:solidFill>
                <a:latin typeface="Trebuchet MS" panose="020B0603020202020204" pitchFamily="34" charset="0"/>
                <a:ea typeface="Calibri" panose="020F0502020204030204" pitchFamily="34" charset="0"/>
                <a:cs typeface="Helvetica"/>
              </a:rPr>
              <a:t>Uses </a:t>
            </a:r>
            <a:r>
              <a:rPr lang="en-US" sz="3300" b="1">
                <a:solidFill>
                  <a:srgbClr val="000000"/>
                </a:solidFill>
                <a:latin typeface="Trebuchet MS" panose="020B0603020202020204" pitchFamily="34" charset="0"/>
                <a:ea typeface="Calibri" panose="020F0502020204030204" pitchFamily="34" charset="0"/>
                <a:cs typeface="Helvetica"/>
              </a:rPr>
              <a:t>input </a:t>
            </a:r>
            <a:r>
              <a:rPr lang="en-US" sz="3300">
                <a:solidFill>
                  <a:srgbClr val="000000"/>
                </a:solidFill>
                <a:latin typeface="Trebuchet MS" panose="020B0603020202020204" pitchFamily="34" charset="0"/>
                <a:ea typeface="Calibri" panose="020F0502020204030204" pitchFamily="34" charset="0"/>
                <a:cs typeface="Helvetica"/>
              </a:rPr>
              <a:t>from local and state election officials and other stakeholders</a:t>
            </a:r>
          </a:p>
          <a:p>
            <a:pPr lvl="1"/>
            <a:endParaRPr lang="en-US">
              <a:cs typeface="Calibri"/>
            </a:endParaRPr>
          </a:p>
        </p:txBody>
      </p:sp>
      <p:sp>
        <p:nvSpPr>
          <p:cNvPr id="4" name="Title 3">
            <a:extLst>
              <a:ext uri="{FF2B5EF4-FFF2-40B4-BE49-F238E27FC236}">
                <a16:creationId xmlns:a16="http://schemas.microsoft.com/office/drawing/2014/main" id="{4CA97AD8-A9B0-20CC-9F2D-294BEA35787E}"/>
              </a:ext>
            </a:extLst>
          </p:cNvPr>
          <p:cNvSpPr>
            <a:spLocks noGrp="1"/>
          </p:cNvSpPr>
          <p:nvPr>
            <p:ph type="title"/>
          </p:nvPr>
        </p:nvSpPr>
        <p:spPr>
          <a:xfrm>
            <a:off x="716973" y="354965"/>
            <a:ext cx="10449105" cy="915989"/>
          </a:xfrm>
        </p:spPr>
        <p:txBody>
          <a:bodyPr>
            <a:noAutofit/>
          </a:bodyPr>
          <a:lstStyle/>
          <a:p>
            <a:r>
              <a:rPr lang="en-US" sz="5000" b="0">
                <a:latin typeface="Trebuchet MS" panose="020B0603020202020204" pitchFamily="34" charset="0"/>
                <a:ea typeface="+mj-lt"/>
                <a:cs typeface="+mj-lt"/>
              </a:rPr>
              <a:t>Election Management Guidelines</a:t>
            </a:r>
          </a:p>
        </p:txBody>
      </p:sp>
      <p:pic>
        <p:nvPicPr>
          <p:cNvPr id="6" name="Picture 5" descr="Qr code&#10;&#10;Description automatically generated">
            <a:extLst>
              <a:ext uri="{FF2B5EF4-FFF2-40B4-BE49-F238E27FC236}">
                <a16:creationId xmlns:a16="http://schemas.microsoft.com/office/drawing/2014/main" id="{3E30CFB4-F71A-69B3-9E3C-2D7986E2EE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8920" y="4759949"/>
            <a:ext cx="973137" cy="973137"/>
          </a:xfrm>
          <a:prstGeom prst="rect">
            <a:avLst/>
          </a:prstGeom>
          <a:ln>
            <a:noFill/>
          </a:ln>
          <a:effectLst>
            <a:softEdge rad="112500"/>
          </a:effectLst>
        </p:spPr>
      </p:pic>
      <p:pic>
        <p:nvPicPr>
          <p:cNvPr id="1026" name="Picture 2">
            <a:extLst>
              <a:ext uri="{FF2B5EF4-FFF2-40B4-BE49-F238E27FC236}">
                <a16:creationId xmlns:a16="http://schemas.microsoft.com/office/drawing/2014/main" id="{19774896-9B85-88C3-DF75-04F33B4D2A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2587" y="1885312"/>
            <a:ext cx="2225805" cy="2865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3DAD1B7-0AAC-5BCE-452E-0CEDA555F6BC}"/>
              </a:ext>
            </a:extLst>
          </p:cNvPr>
          <p:cNvSpPr txBox="1"/>
          <p:nvPr/>
        </p:nvSpPr>
        <p:spPr>
          <a:xfrm>
            <a:off x="7096154" y="5685424"/>
            <a:ext cx="4278670" cy="369332"/>
          </a:xfrm>
          <a:prstGeom prst="rect">
            <a:avLst/>
          </a:prstGeom>
          <a:noFill/>
        </p:spPr>
        <p:txBody>
          <a:bodyPr wrap="square">
            <a:spAutoFit/>
          </a:bodyPr>
          <a:lstStyle/>
          <a:p>
            <a:pPr algn="ctr"/>
            <a:r>
              <a:rPr lang="en-US" sz="1800" b="1">
                <a:solidFill>
                  <a:srgbClr val="1E3063"/>
                </a:solidFill>
                <a:ea typeface="+mn-lt"/>
                <a:cs typeface="+mn-lt"/>
                <a:hlinkClick r:id="rId5">
                  <a:extLst>
                    <a:ext uri="{A12FA001-AC4F-418D-AE19-62706E023703}">
                      <ahyp:hlinkClr xmlns:ahyp="http://schemas.microsoft.com/office/drawing/2018/hyperlinkcolor" val="tx"/>
                    </a:ext>
                  </a:extLst>
                </a:hlinkClick>
              </a:rPr>
              <a:t>eac.gov/election-officials</a:t>
            </a:r>
            <a:r>
              <a:rPr lang="en-US" sz="1800" b="1">
                <a:solidFill>
                  <a:srgbClr val="1E3063"/>
                </a:solidFill>
                <a:ea typeface="+mn-lt"/>
                <a:cs typeface="+mn-lt"/>
              </a:rPr>
              <a:t> </a:t>
            </a:r>
            <a:endParaRPr lang="en-US" sz="1800" b="1">
              <a:solidFill>
                <a:srgbClr val="1E3063"/>
              </a:solidFill>
              <a:cs typeface="Calibri"/>
            </a:endParaRPr>
          </a:p>
        </p:txBody>
      </p:sp>
    </p:spTree>
    <p:extLst>
      <p:ext uri="{BB962C8B-B14F-4D97-AF65-F5344CB8AC3E}">
        <p14:creationId xmlns:p14="http://schemas.microsoft.com/office/powerpoint/2010/main" val="109753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5B0D5C-AD79-EEB7-2AE9-A7BE60ABFA11}"/>
              </a:ext>
            </a:extLst>
          </p:cNvPr>
          <p:cNvSpPr>
            <a:spLocks noGrp="1"/>
          </p:cNvSpPr>
          <p:nvPr>
            <p:ph type="body" sz="quarter" idx="14"/>
          </p:nvPr>
        </p:nvSpPr>
        <p:spPr>
          <a:xfrm>
            <a:off x="3717413" y="1773829"/>
            <a:ext cx="8254966" cy="1938993"/>
          </a:xfrm>
        </p:spPr>
        <p:txBody>
          <a:bodyPr>
            <a:normAutofit/>
          </a:bodyPr>
          <a:lstStyle/>
          <a:p>
            <a:pPr marL="0" indent="0">
              <a:buNone/>
            </a:pPr>
            <a:r>
              <a:rPr lang="en-US"/>
              <a:t>Election officials can track the movement and transportation of ballots, voting machines, and other election materials through witnesses, signature logs, security seals, video, etc. </a:t>
            </a:r>
          </a:p>
        </p:txBody>
      </p:sp>
      <p:sp>
        <p:nvSpPr>
          <p:cNvPr id="4" name="Title 3">
            <a:extLst>
              <a:ext uri="{FF2B5EF4-FFF2-40B4-BE49-F238E27FC236}">
                <a16:creationId xmlns:a16="http://schemas.microsoft.com/office/drawing/2014/main" id="{CBEE9457-DE8D-DC0F-EBB4-BCD04419D151}"/>
              </a:ext>
            </a:extLst>
          </p:cNvPr>
          <p:cNvSpPr>
            <a:spLocks noGrp="1"/>
          </p:cNvSpPr>
          <p:nvPr>
            <p:ph type="title"/>
          </p:nvPr>
        </p:nvSpPr>
        <p:spPr>
          <a:xfrm>
            <a:off x="779318" y="354965"/>
            <a:ext cx="10112521" cy="915989"/>
          </a:xfrm>
        </p:spPr>
        <p:txBody>
          <a:bodyPr/>
          <a:lstStyle/>
          <a:p>
            <a:r>
              <a:rPr lang="en-US" sz="5000" b="0">
                <a:latin typeface="Trebuchet MS" panose="020B0603020202020204" pitchFamily="34" charset="0"/>
              </a:rPr>
              <a:t>Chain of Custody</a:t>
            </a:r>
          </a:p>
        </p:txBody>
      </p:sp>
      <p:pic>
        <p:nvPicPr>
          <p:cNvPr id="1026" name="Picture 2" descr="Icon&#10;&#10;Description automatically generated">
            <a:extLst>
              <a:ext uri="{FF2B5EF4-FFF2-40B4-BE49-F238E27FC236}">
                <a16:creationId xmlns:a16="http://schemas.microsoft.com/office/drawing/2014/main" id="{DC2FA7BB-CF30-94EE-B1C6-69B3CFA966CC}"/>
              </a:ext>
            </a:extLst>
          </p:cNvPr>
          <p:cNvPicPr>
            <a:picLocks noGrp="1" noChangeAspect="1" noChangeArrowheads="1"/>
          </p:cNvPicPr>
          <p:nvPr>
            <p:ph type="pic" sz="quarter" idx="4294967295"/>
          </p:nvPr>
        </p:nvPicPr>
        <p:blipFill rotWithShape="1">
          <a:blip r:embed="rId3">
            <a:extLst>
              <a:ext uri="{28A0092B-C50C-407E-A947-70E740481C1C}">
                <a14:useLocalDpi xmlns:a14="http://schemas.microsoft.com/office/drawing/2010/main" val="0"/>
              </a:ext>
            </a:extLst>
          </a:blip>
          <a:srcRect l="8891" t="221" r="15556" b="954"/>
          <a:stretch/>
        </p:blipFill>
        <p:spPr bwMode="auto">
          <a:xfrm>
            <a:off x="9850581" y="4069977"/>
            <a:ext cx="1759528" cy="19389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821D967-EE85-365E-C7E9-134674107FD7}"/>
              </a:ext>
            </a:extLst>
          </p:cNvPr>
          <p:cNvSpPr txBox="1"/>
          <p:nvPr/>
        </p:nvSpPr>
        <p:spPr>
          <a:xfrm>
            <a:off x="3717413" y="3825034"/>
            <a:ext cx="5634789" cy="1643527"/>
          </a:xfrm>
          <a:prstGeom prst="rect">
            <a:avLst/>
          </a:prstGeom>
          <a:noFill/>
        </p:spPr>
        <p:txBody>
          <a:bodyPr wrap="square">
            <a:spAutoFit/>
          </a:bodyPr>
          <a:lstStyle/>
          <a:p>
            <a:pPr>
              <a:lnSpc>
                <a:spcPct val="90000"/>
              </a:lnSpc>
              <a:spcBef>
                <a:spcPts val="1000"/>
              </a:spcBef>
            </a:pPr>
            <a:r>
              <a:rPr lang="en-US" sz="2800">
                <a:latin typeface="Trebuchet MS" panose="020B0703020202090204" pitchFamily="34" charset="0"/>
              </a:rPr>
              <a:t>A break in the chain of custody increases the risk that the integrity or reliability of the asset cannot be restored. </a:t>
            </a:r>
          </a:p>
        </p:txBody>
      </p:sp>
      <p:pic>
        <p:nvPicPr>
          <p:cNvPr id="6" name="Picture 5">
            <a:extLst>
              <a:ext uri="{FF2B5EF4-FFF2-40B4-BE49-F238E27FC236}">
                <a16:creationId xmlns:a16="http://schemas.microsoft.com/office/drawing/2014/main" id="{9A5EB87F-5B04-F5EC-CE51-4B9F0F1F62C3}"/>
              </a:ext>
            </a:extLst>
          </p:cNvPr>
          <p:cNvPicPr>
            <a:picLocks noChangeAspect="1"/>
          </p:cNvPicPr>
          <p:nvPr/>
        </p:nvPicPr>
        <p:blipFill>
          <a:blip r:embed="rId4"/>
          <a:stretch>
            <a:fillRect/>
          </a:stretch>
        </p:blipFill>
        <p:spPr>
          <a:xfrm>
            <a:off x="581891" y="1773829"/>
            <a:ext cx="2672902" cy="34397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6762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A5564B85-0546-361B-BDAD-8FEC20907523}"/>
              </a:ext>
            </a:extLst>
          </p:cNvPr>
          <p:cNvSpPr>
            <a:spLocks noGrp="1"/>
          </p:cNvSpPr>
          <p:nvPr>
            <p:ph type="body" sz="quarter" idx="14"/>
          </p:nvPr>
        </p:nvSpPr>
        <p:spPr>
          <a:xfrm>
            <a:off x="5991228" y="1365787"/>
            <a:ext cx="5177422" cy="4986118"/>
          </a:xfrm>
        </p:spPr>
        <p:txBody>
          <a:bodyPr>
            <a:normAutofit/>
          </a:bodyPr>
          <a:lstStyle/>
          <a:p>
            <a:pPr>
              <a:lnSpc>
                <a:spcPct val="150000"/>
              </a:lnSpc>
            </a:pPr>
            <a:r>
              <a:rPr lang="en-US"/>
              <a:t>Customizable COOP Template</a:t>
            </a:r>
          </a:p>
          <a:p>
            <a:pPr>
              <a:lnSpc>
                <a:spcPct val="150000"/>
              </a:lnSpc>
            </a:pPr>
            <a:r>
              <a:rPr lang="en-US"/>
              <a:t>COOP Template Guidance </a:t>
            </a:r>
          </a:p>
          <a:p>
            <a:pPr>
              <a:lnSpc>
                <a:spcPct val="150000"/>
              </a:lnSpc>
            </a:pPr>
            <a:r>
              <a:rPr lang="en-US"/>
              <a:t>“How To” Video</a:t>
            </a:r>
          </a:p>
          <a:p>
            <a:pPr marL="0" indent="0">
              <a:lnSpc>
                <a:spcPct val="150000"/>
              </a:lnSpc>
              <a:buNone/>
            </a:pPr>
            <a:endParaRPr lang="en-US" sz="1400"/>
          </a:p>
          <a:p>
            <a:pPr marL="0" indent="0">
              <a:lnSpc>
                <a:spcPct val="100000"/>
              </a:lnSpc>
              <a:buNone/>
            </a:pPr>
            <a:r>
              <a:rPr lang="en-US">
                <a:solidFill>
                  <a:srgbClr val="C00000"/>
                </a:solidFill>
              </a:rPr>
              <a:t>Additional resources can be found at:</a:t>
            </a:r>
            <a:r>
              <a:rPr lang="en-US"/>
              <a:t> </a:t>
            </a:r>
            <a:r>
              <a:rPr lang="en-US">
                <a:hlinkClick r:id="rId3"/>
              </a:rPr>
              <a:t>www.eac.gov/election-officials/contingency-planning</a:t>
            </a:r>
            <a:r>
              <a:rPr lang="en-US"/>
              <a:t>  </a:t>
            </a:r>
          </a:p>
          <a:p>
            <a:endParaRPr lang="en-US" sz="3200">
              <a:solidFill>
                <a:srgbClr val="12255A"/>
              </a:solidFill>
            </a:endParaRPr>
          </a:p>
        </p:txBody>
      </p:sp>
      <p:sp>
        <p:nvSpPr>
          <p:cNvPr id="2" name="Freeform 6">
            <a:extLst>
              <a:ext uri="{FF2B5EF4-FFF2-40B4-BE49-F238E27FC236}">
                <a16:creationId xmlns:a16="http://schemas.microsoft.com/office/drawing/2014/main" id="{C1DADABC-1295-9B8D-D8C0-B749586575F2}"/>
              </a:ext>
            </a:extLst>
          </p:cNvPr>
          <p:cNvSpPr/>
          <p:nvPr/>
        </p:nvSpPr>
        <p:spPr>
          <a:xfrm>
            <a:off x="1023350" y="1365787"/>
            <a:ext cx="3824428" cy="4683858"/>
          </a:xfrm>
          <a:custGeom>
            <a:avLst/>
            <a:gdLst/>
            <a:ahLst/>
            <a:cxnLst/>
            <a:rect l="l" t="t" r="r" b="b"/>
            <a:pathLst>
              <a:path w="4750287" h="6173054">
                <a:moveTo>
                  <a:pt x="0" y="0"/>
                </a:moveTo>
                <a:lnTo>
                  <a:pt x="4750288" y="0"/>
                </a:lnTo>
                <a:lnTo>
                  <a:pt x="4750288" y="6173054"/>
                </a:lnTo>
                <a:lnTo>
                  <a:pt x="0" y="6173054"/>
                </a:lnTo>
                <a:lnTo>
                  <a:pt x="0" y="0"/>
                </a:lnTo>
                <a:close/>
              </a:path>
            </a:pathLst>
          </a:custGeom>
          <a:blipFill>
            <a:blip r:embed="rId4"/>
            <a:stretch>
              <a:fillRect l="-712" t="-110"/>
            </a:stretch>
          </a:blipFill>
        </p:spPr>
        <p:txBody>
          <a:bodyPr/>
          <a:lstStyle/>
          <a:p>
            <a:endParaRPr lang="en-US"/>
          </a:p>
        </p:txBody>
      </p:sp>
      <p:sp>
        <p:nvSpPr>
          <p:cNvPr id="6" name="Title 3">
            <a:extLst>
              <a:ext uri="{FF2B5EF4-FFF2-40B4-BE49-F238E27FC236}">
                <a16:creationId xmlns:a16="http://schemas.microsoft.com/office/drawing/2014/main" id="{765ACF29-E5A6-BB18-90EB-AE0BF738665B}"/>
              </a:ext>
            </a:extLst>
          </p:cNvPr>
          <p:cNvSpPr>
            <a:spLocks noGrp="1"/>
          </p:cNvSpPr>
          <p:nvPr>
            <p:ph type="title"/>
          </p:nvPr>
        </p:nvSpPr>
        <p:spPr>
          <a:xfrm>
            <a:off x="590843" y="354967"/>
            <a:ext cx="10888393" cy="915989"/>
          </a:xfrm>
        </p:spPr>
        <p:txBody>
          <a:bodyPr>
            <a:noAutofit/>
          </a:bodyPr>
          <a:lstStyle/>
          <a:p>
            <a:r>
              <a:rPr lang="en-US" sz="4400" b="0" dirty="0">
                <a:latin typeface="Trebuchet MS" panose="020B0603020202020204" pitchFamily="34" charset="0"/>
              </a:rPr>
              <a:t>   Continuity of Operations Plan (COOP) </a:t>
            </a:r>
          </a:p>
        </p:txBody>
      </p:sp>
    </p:spTree>
    <p:extLst>
      <p:ext uri="{BB962C8B-B14F-4D97-AF65-F5344CB8AC3E}">
        <p14:creationId xmlns:p14="http://schemas.microsoft.com/office/powerpoint/2010/main" val="815935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AC07E-500D-95C3-4F7F-3467A3E07AEC}"/>
              </a:ext>
            </a:extLst>
          </p:cNvPr>
          <p:cNvSpPr>
            <a:spLocks noGrp="1"/>
          </p:cNvSpPr>
          <p:nvPr>
            <p:ph type="title"/>
          </p:nvPr>
        </p:nvSpPr>
        <p:spPr>
          <a:xfrm>
            <a:off x="729605" y="442381"/>
            <a:ext cx="10540036" cy="758569"/>
          </a:xfrm>
        </p:spPr>
        <p:txBody>
          <a:bodyPr>
            <a:noAutofit/>
          </a:bodyPr>
          <a:lstStyle/>
          <a:p>
            <a:r>
              <a:rPr lang="en-US" sz="5000" dirty="0">
                <a:latin typeface="Trebuchet MS"/>
              </a:rPr>
              <a:t>  Communication Guidelines</a:t>
            </a:r>
            <a:endParaRPr lang="en-US" sz="5000" dirty="0"/>
          </a:p>
        </p:txBody>
      </p:sp>
      <p:sp>
        <p:nvSpPr>
          <p:cNvPr id="4" name="Text Placeholder 3">
            <a:extLst>
              <a:ext uri="{FF2B5EF4-FFF2-40B4-BE49-F238E27FC236}">
                <a16:creationId xmlns:a16="http://schemas.microsoft.com/office/drawing/2014/main" id="{E00F1811-50CD-9294-E242-293CF5647F41}"/>
              </a:ext>
            </a:extLst>
          </p:cNvPr>
          <p:cNvSpPr>
            <a:spLocks noGrp="1"/>
          </p:cNvSpPr>
          <p:nvPr>
            <p:ph type="body" idx="1"/>
          </p:nvPr>
        </p:nvSpPr>
        <p:spPr>
          <a:xfrm>
            <a:off x="567936" y="4906169"/>
            <a:ext cx="3198812" cy="823912"/>
          </a:xfrm>
        </p:spPr>
        <p:txBody>
          <a:bodyPr/>
          <a:lstStyle/>
          <a:p>
            <a:pPr algn="ctr"/>
            <a:r>
              <a:rPr lang="en-US">
                <a:latin typeface="Trebuchet MS"/>
              </a:rPr>
              <a:t>Voter Education Toolkit</a:t>
            </a:r>
            <a:endParaRPr lang="en-US"/>
          </a:p>
        </p:txBody>
      </p:sp>
      <p:pic>
        <p:nvPicPr>
          <p:cNvPr id="30" name="Content Placeholder 29" descr="A white rectangular sign with blue text&#10;&#10;Description automatically generated">
            <a:extLst>
              <a:ext uri="{FF2B5EF4-FFF2-40B4-BE49-F238E27FC236}">
                <a16:creationId xmlns:a16="http://schemas.microsoft.com/office/drawing/2014/main" id="{2018967C-B12D-A7E9-8DED-FD3703438172}"/>
              </a:ext>
            </a:extLst>
          </p:cNvPr>
          <p:cNvPicPr>
            <a:picLocks noGrp="1" noChangeAspect="1"/>
          </p:cNvPicPr>
          <p:nvPr>
            <p:ph sz="half" idx="2"/>
          </p:nvPr>
        </p:nvPicPr>
        <p:blipFill>
          <a:blip r:embed="rId3"/>
          <a:stretch>
            <a:fillRect/>
          </a:stretch>
        </p:blipFill>
        <p:spPr>
          <a:xfrm>
            <a:off x="451748" y="3020996"/>
            <a:ext cx="3586852" cy="2007780"/>
          </a:xfrm>
        </p:spPr>
      </p:pic>
      <p:sp>
        <p:nvSpPr>
          <p:cNvPr id="5" name="Text Placeholder 4">
            <a:extLst>
              <a:ext uri="{FF2B5EF4-FFF2-40B4-BE49-F238E27FC236}">
                <a16:creationId xmlns:a16="http://schemas.microsoft.com/office/drawing/2014/main" id="{3EAAB88B-7063-54F8-8107-924E5FF95D8F}"/>
              </a:ext>
            </a:extLst>
          </p:cNvPr>
          <p:cNvSpPr>
            <a:spLocks noGrp="1"/>
          </p:cNvSpPr>
          <p:nvPr>
            <p:ph type="body" idx="13"/>
          </p:nvPr>
        </p:nvSpPr>
        <p:spPr>
          <a:xfrm>
            <a:off x="4369932" y="4794958"/>
            <a:ext cx="3198812" cy="823912"/>
          </a:xfrm>
        </p:spPr>
        <p:txBody>
          <a:bodyPr/>
          <a:lstStyle/>
          <a:p>
            <a:r>
              <a:rPr lang="en-US">
                <a:latin typeface="Trebuchet MS"/>
              </a:rPr>
              <a:t>Social Media Toolkit</a:t>
            </a:r>
            <a:endParaRPr lang="en-US"/>
          </a:p>
        </p:txBody>
      </p:sp>
      <p:pic>
        <p:nvPicPr>
          <p:cNvPr id="39" name="Content Placeholder 38" descr="A screenshot of a web page&#10;&#10;Description automatically generated">
            <a:extLst>
              <a:ext uri="{FF2B5EF4-FFF2-40B4-BE49-F238E27FC236}">
                <a16:creationId xmlns:a16="http://schemas.microsoft.com/office/drawing/2014/main" id="{C73D79DA-41DF-C96A-1F54-CEBB6A88A8F8}"/>
              </a:ext>
            </a:extLst>
          </p:cNvPr>
          <p:cNvPicPr>
            <a:picLocks noGrp="1" noChangeAspect="1"/>
          </p:cNvPicPr>
          <p:nvPr>
            <p:ph sz="half" idx="14"/>
          </p:nvPr>
        </p:nvPicPr>
        <p:blipFill>
          <a:blip r:embed="rId4"/>
          <a:stretch>
            <a:fillRect/>
          </a:stretch>
        </p:blipFill>
        <p:spPr>
          <a:xfrm>
            <a:off x="3941209" y="2426726"/>
            <a:ext cx="4116829" cy="2286537"/>
          </a:xfrm>
        </p:spPr>
      </p:pic>
      <p:sp>
        <p:nvSpPr>
          <p:cNvPr id="7" name="Text Placeholder 6">
            <a:extLst>
              <a:ext uri="{FF2B5EF4-FFF2-40B4-BE49-F238E27FC236}">
                <a16:creationId xmlns:a16="http://schemas.microsoft.com/office/drawing/2014/main" id="{1B9CF4C4-FBD2-3775-46CC-6BA31CDAB9A3}"/>
              </a:ext>
            </a:extLst>
          </p:cNvPr>
          <p:cNvSpPr>
            <a:spLocks noGrp="1"/>
          </p:cNvSpPr>
          <p:nvPr>
            <p:ph type="body" idx="15"/>
          </p:nvPr>
        </p:nvSpPr>
        <p:spPr>
          <a:xfrm>
            <a:off x="8102164" y="4713263"/>
            <a:ext cx="3515113" cy="1195151"/>
          </a:xfrm>
        </p:spPr>
        <p:txBody>
          <a:bodyPr>
            <a:noAutofit/>
          </a:bodyPr>
          <a:lstStyle/>
          <a:p>
            <a:pPr algn="ctr"/>
            <a:r>
              <a:rPr lang="en-US">
                <a:latin typeface="Trebuchet MS"/>
              </a:rPr>
              <a:t>Election Security Public Communications Guide</a:t>
            </a:r>
            <a:endParaRPr lang="en-US"/>
          </a:p>
        </p:txBody>
      </p:sp>
      <p:pic>
        <p:nvPicPr>
          <p:cNvPr id="32" name="Content Placeholder 31" descr="A screenshot of a computer&#10;&#10;Description automatically generated">
            <a:extLst>
              <a:ext uri="{FF2B5EF4-FFF2-40B4-BE49-F238E27FC236}">
                <a16:creationId xmlns:a16="http://schemas.microsoft.com/office/drawing/2014/main" id="{5D406A19-6A08-342C-118B-9EE04B0A258E}"/>
              </a:ext>
            </a:extLst>
          </p:cNvPr>
          <p:cNvPicPr>
            <a:picLocks noGrp="1" noChangeAspect="1"/>
          </p:cNvPicPr>
          <p:nvPr>
            <p:ph sz="half" idx="16"/>
          </p:nvPr>
        </p:nvPicPr>
        <p:blipFill>
          <a:blip r:embed="rId5"/>
          <a:stretch>
            <a:fillRect/>
          </a:stretch>
        </p:blipFill>
        <p:spPr>
          <a:xfrm>
            <a:off x="8153402" y="2129772"/>
            <a:ext cx="3412638" cy="2634317"/>
          </a:xfrm>
        </p:spPr>
      </p:pic>
      <p:pic>
        <p:nvPicPr>
          <p:cNvPr id="34" name="Content Placeholder 30" descr="Preview of 6 templates">
            <a:extLst>
              <a:ext uri="{FF2B5EF4-FFF2-40B4-BE49-F238E27FC236}">
                <a16:creationId xmlns:a16="http://schemas.microsoft.com/office/drawing/2014/main" id="{094D2CDF-67A5-5EA6-D4BB-9E007FDB0B3E}"/>
              </a:ext>
            </a:extLst>
          </p:cNvPr>
          <p:cNvPicPr>
            <a:picLocks noChangeAspect="1"/>
          </p:cNvPicPr>
          <p:nvPr/>
        </p:nvPicPr>
        <p:blipFill>
          <a:blip r:embed="rId6"/>
          <a:stretch>
            <a:fillRect/>
          </a:stretch>
        </p:blipFill>
        <p:spPr>
          <a:xfrm>
            <a:off x="399557" y="1272742"/>
            <a:ext cx="3586852" cy="1900373"/>
          </a:xfrm>
          <a:prstGeom prst="rect">
            <a:avLst/>
          </a:prstGeom>
        </p:spPr>
      </p:pic>
      <p:sp>
        <p:nvSpPr>
          <p:cNvPr id="6" name="Text Placeholder 4">
            <a:extLst>
              <a:ext uri="{FF2B5EF4-FFF2-40B4-BE49-F238E27FC236}">
                <a16:creationId xmlns:a16="http://schemas.microsoft.com/office/drawing/2014/main" id="{E85FF37A-5187-C567-6C87-F49134472C26}"/>
              </a:ext>
            </a:extLst>
          </p:cNvPr>
          <p:cNvSpPr txBox="1">
            <a:spLocks/>
          </p:cNvSpPr>
          <p:nvPr/>
        </p:nvSpPr>
        <p:spPr>
          <a:xfrm>
            <a:off x="8943119" y="5615416"/>
            <a:ext cx="3198812"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Trebuchet MS" panose="020B070302020209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Trebuchet MS" panose="020B070302020209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Trebuchet MS" panose="020B070302020209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Trebuchet MS" panose="020B070302020209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Trebuchet MS" panose="020B070302020209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i="1">
                <a:latin typeface="Trebuchet MS"/>
              </a:rPr>
              <a:t>…and more!</a:t>
            </a:r>
            <a:endParaRPr lang="en-US" i="1"/>
          </a:p>
        </p:txBody>
      </p:sp>
    </p:spTree>
    <p:extLst>
      <p:ext uri="{BB962C8B-B14F-4D97-AF65-F5344CB8AC3E}">
        <p14:creationId xmlns:p14="http://schemas.microsoft.com/office/powerpoint/2010/main" val="2724795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7482B2-9998-45D9-B99B-1A5E28386FB0}"/>
              </a:ext>
            </a:extLst>
          </p:cNvPr>
          <p:cNvSpPr>
            <a:spLocks noGrp="1"/>
          </p:cNvSpPr>
          <p:nvPr>
            <p:ph type="title"/>
          </p:nvPr>
        </p:nvSpPr>
        <p:spPr/>
        <p:txBody>
          <a:bodyPr>
            <a:noAutofit/>
          </a:bodyPr>
          <a:lstStyle/>
          <a:p>
            <a:r>
              <a:rPr lang="en-US" sz="5000" b="0">
                <a:latin typeface="Trebuchet MS"/>
                <a:cs typeface="Calibri"/>
              </a:rPr>
              <a:t>Upcoming 2024 EAVS</a:t>
            </a:r>
          </a:p>
        </p:txBody>
      </p:sp>
      <p:sp>
        <p:nvSpPr>
          <p:cNvPr id="4" name="Footer Placeholder 3">
            <a:extLst>
              <a:ext uri="{FF2B5EF4-FFF2-40B4-BE49-F238E27FC236}">
                <a16:creationId xmlns:a16="http://schemas.microsoft.com/office/drawing/2014/main" id="{94A691D7-D7E1-4761-99F8-96B6D8E5C480}"/>
              </a:ext>
            </a:extLst>
          </p:cNvPr>
          <p:cNvSpPr>
            <a:spLocks noGrp="1"/>
          </p:cNvSpPr>
          <p:nvPr>
            <p:ph type="ftr" sz="quarter" idx="4294967295"/>
          </p:nvPr>
        </p:nvSpPr>
        <p:spPr>
          <a:xfrm>
            <a:off x="8128000" y="6356350"/>
            <a:ext cx="4064000" cy="365125"/>
          </a:xfrm>
        </p:spPr>
        <p:txBody>
          <a:bodyPr/>
          <a:lstStyle/>
          <a:p>
            <a:r>
              <a:rPr lang="en-US"/>
              <a:t>U.S. Election Assistance Commission | www.eac.gov</a:t>
            </a:r>
          </a:p>
        </p:txBody>
      </p:sp>
      <p:sp>
        <p:nvSpPr>
          <p:cNvPr id="11" name="TextBox 10">
            <a:extLst>
              <a:ext uri="{FF2B5EF4-FFF2-40B4-BE49-F238E27FC236}">
                <a16:creationId xmlns:a16="http://schemas.microsoft.com/office/drawing/2014/main" id="{448856F9-51B8-DD95-313B-B9FC3C56331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800"/>
          </a:p>
        </p:txBody>
      </p:sp>
      <p:sp>
        <p:nvSpPr>
          <p:cNvPr id="12" name="TextBox 11">
            <a:extLst>
              <a:ext uri="{FF2B5EF4-FFF2-40B4-BE49-F238E27FC236}">
                <a16:creationId xmlns:a16="http://schemas.microsoft.com/office/drawing/2014/main" id="{C3F2A946-1A43-F6FB-12ED-529D9C3E0631}"/>
              </a:ext>
            </a:extLst>
          </p:cNvPr>
          <p:cNvSpPr txBox="1"/>
          <p:nvPr/>
        </p:nvSpPr>
        <p:spPr>
          <a:xfrm>
            <a:off x="4490752" y="1458496"/>
            <a:ext cx="7274495"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gn="l" rtl="0" fontAlgn="base">
              <a:buFont typeface="Arial" panose="020B0604020202020204" pitchFamily="34" charset="0"/>
              <a:buChar char="•"/>
            </a:pPr>
            <a:r>
              <a:rPr lang="en-US" sz="3000" b="0" i="0" u="none" strike="noStrike">
                <a:solidFill>
                  <a:srgbClr val="000000"/>
                </a:solidFill>
                <a:effectLst/>
                <a:latin typeface="Trebuchet MS"/>
                <a:cs typeface="Arial"/>
              </a:rPr>
              <a:t>Supports data-driven policy solutions to improve areas such as:</a:t>
            </a:r>
            <a:r>
              <a:rPr lang="en-US" sz="3000" b="0" i="0">
                <a:solidFill>
                  <a:srgbClr val="000000"/>
                </a:solidFill>
                <a:effectLst/>
                <a:latin typeface="Trebuchet MS"/>
                <a:cs typeface="Arial"/>
              </a:rPr>
              <a:t>​</a:t>
            </a:r>
          </a:p>
          <a:p>
            <a:pPr marL="914400" lvl="1" indent="-457200" fontAlgn="base">
              <a:buFont typeface="Courier New" panose="02070309020205020404" pitchFamily="49" charset="0"/>
              <a:buChar char="o"/>
            </a:pPr>
            <a:r>
              <a:rPr lang="en-US" sz="3000" b="0" i="0" u="none" strike="noStrike">
                <a:solidFill>
                  <a:srgbClr val="000000"/>
                </a:solidFill>
                <a:effectLst/>
                <a:latin typeface="Trebuchet MS"/>
                <a:cs typeface="Arial"/>
              </a:rPr>
              <a:t>Military and overseas voting</a:t>
            </a:r>
            <a:r>
              <a:rPr lang="en-US" sz="3000" b="0" i="0">
                <a:solidFill>
                  <a:srgbClr val="000000"/>
                </a:solidFill>
                <a:effectLst/>
                <a:latin typeface="Trebuchet MS"/>
                <a:cs typeface="Arial"/>
              </a:rPr>
              <a:t>​</a:t>
            </a:r>
          </a:p>
          <a:p>
            <a:pPr marL="914400" lvl="1" indent="-457200" fontAlgn="base">
              <a:buFont typeface="Courier New" panose="02070309020205020404" pitchFamily="49" charset="0"/>
              <a:buChar char="o"/>
            </a:pPr>
            <a:r>
              <a:rPr lang="en-US" sz="3000" b="0" i="0" u="none" strike="noStrike">
                <a:solidFill>
                  <a:srgbClr val="000000"/>
                </a:solidFill>
                <a:effectLst/>
                <a:latin typeface="Trebuchet MS"/>
                <a:cs typeface="Arial"/>
              </a:rPr>
              <a:t>Voting accessibility</a:t>
            </a:r>
            <a:r>
              <a:rPr lang="en-US" sz="3000" b="0" i="0">
                <a:solidFill>
                  <a:srgbClr val="000000"/>
                </a:solidFill>
                <a:effectLst/>
                <a:latin typeface="Trebuchet MS"/>
                <a:cs typeface="Arial"/>
              </a:rPr>
              <a:t>​</a:t>
            </a:r>
          </a:p>
          <a:p>
            <a:pPr marL="914400" lvl="1" indent="-457200" fontAlgn="base">
              <a:buFont typeface="Courier New" panose="02070309020205020404" pitchFamily="49" charset="0"/>
              <a:buChar char="o"/>
            </a:pPr>
            <a:r>
              <a:rPr lang="en-US" sz="3000" b="0" i="0" u="none" strike="noStrike">
                <a:solidFill>
                  <a:srgbClr val="000000"/>
                </a:solidFill>
                <a:effectLst/>
                <a:latin typeface="Trebuchet MS"/>
                <a:cs typeface="Arial"/>
              </a:rPr>
              <a:t>Mail-in voting</a:t>
            </a:r>
            <a:r>
              <a:rPr lang="en-US" sz="3000" b="0" i="0">
                <a:solidFill>
                  <a:srgbClr val="000000"/>
                </a:solidFill>
                <a:effectLst/>
                <a:latin typeface="Trebuchet MS"/>
                <a:cs typeface="Arial"/>
              </a:rPr>
              <a:t>​</a:t>
            </a:r>
          </a:p>
          <a:p>
            <a:pPr marL="914400" lvl="1" indent="-457200" fontAlgn="base">
              <a:buFont typeface="Courier New" panose="02070309020205020404" pitchFamily="49" charset="0"/>
              <a:buChar char="o"/>
            </a:pPr>
            <a:r>
              <a:rPr lang="en-US" sz="3000" b="0" i="0" u="none" strike="noStrike">
                <a:solidFill>
                  <a:srgbClr val="000000"/>
                </a:solidFill>
                <a:effectLst/>
                <a:latin typeface="Trebuchet MS"/>
                <a:cs typeface="Arial"/>
              </a:rPr>
              <a:t>Registration </a:t>
            </a:r>
            <a:r>
              <a:rPr lang="en-US" sz="3000" b="0" i="0">
                <a:solidFill>
                  <a:srgbClr val="000000"/>
                </a:solidFill>
                <a:effectLst/>
                <a:latin typeface="Trebuchet MS"/>
                <a:cs typeface="Arial"/>
              </a:rPr>
              <a:t>​</a:t>
            </a:r>
          </a:p>
          <a:p>
            <a:pPr marL="914400" lvl="1" indent="-457200" fontAlgn="base">
              <a:buFont typeface="Courier New" panose="02070309020205020404" pitchFamily="49" charset="0"/>
              <a:buChar char="o"/>
            </a:pPr>
            <a:r>
              <a:rPr lang="en-US" sz="3000" b="0" i="0" u="none" strike="noStrike">
                <a:solidFill>
                  <a:srgbClr val="000000"/>
                </a:solidFill>
                <a:effectLst/>
                <a:latin typeface="Trebuchet MS"/>
                <a:cs typeface="Arial"/>
              </a:rPr>
              <a:t>Poll worker recruitment </a:t>
            </a:r>
            <a:r>
              <a:rPr lang="en-US" sz="3000" b="0" i="0">
                <a:solidFill>
                  <a:srgbClr val="000000"/>
                </a:solidFill>
                <a:effectLst/>
                <a:latin typeface="Trebuchet MS"/>
                <a:cs typeface="Arial"/>
              </a:rPr>
              <a:t>​</a:t>
            </a:r>
          </a:p>
          <a:p>
            <a:pPr marL="457200" indent="-457200">
              <a:spcAft>
                <a:spcPts val="1200"/>
              </a:spcAft>
              <a:buFont typeface="Arial"/>
              <a:buChar char="•"/>
            </a:pPr>
            <a:endParaRPr lang="en-US" sz="3000">
              <a:latin typeface="Trebuchet MS"/>
              <a:ea typeface="+mn-lt"/>
              <a:cs typeface="Arial" panose="020B0604020202020204" pitchFamily="34" charset="0"/>
            </a:endParaRPr>
          </a:p>
          <a:p>
            <a:pPr marL="457200" indent="-457200">
              <a:spcAft>
                <a:spcPts val="1200"/>
              </a:spcAft>
              <a:buFont typeface="Arial"/>
              <a:buChar char="•"/>
            </a:pPr>
            <a:r>
              <a:rPr lang="en-US" sz="3000">
                <a:latin typeface="Trebuchet MS"/>
                <a:ea typeface="+mn-lt"/>
                <a:cs typeface="Arial"/>
              </a:rPr>
              <a:t>The</a:t>
            </a:r>
            <a:r>
              <a:rPr lang="en-US" sz="3000" b="1">
                <a:latin typeface="Trebuchet MS"/>
                <a:ea typeface="+mn-lt"/>
                <a:cs typeface="Arial"/>
              </a:rPr>
              <a:t> EAVS report</a:t>
            </a:r>
            <a:r>
              <a:rPr lang="en-US" sz="3000">
                <a:latin typeface="Trebuchet MS"/>
                <a:ea typeface="+mn-lt"/>
                <a:cs typeface="Arial"/>
              </a:rPr>
              <a:t> will be published in </a:t>
            </a:r>
            <a:r>
              <a:rPr lang="en-US" sz="3000" b="1">
                <a:latin typeface="Trebuchet MS"/>
                <a:ea typeface="+mn-lt"/>
                <a:cs typeface="Arial"/>
              </a:rPr>
              <a:t>Summer 2025</a:t>
            </a:r>
            <a:r>
              <a:rPr lang="en-US" sz="3000">
                <a:latin typeface="Trebuchet MS"/>
                <a:ea typeface="+mn-lt"/>
                <a:cs typeface="Arial"/>
              </a:rPr>
              <a:t>.</a:t>
            </a:r>
            <a:br>
              <a:rPr lang="en-US" sz="3200" b="1">
                <a:latin typeface="Trebuchet MS"/>
                <a:ea typeface="+mn-lt"/>
                <a:cs typeface="+mn-lt"/>
              </a:rPr>
            </a:br>
            <a:endParaRPr lang="en-US" sz="2600" b="1">
              <a:latin typeface="Trebuchet MS"/>
              <a:cs typeface="Calibri"/>
            </a:endParaRPr>
          </a:p>
        </p:txBody>
      </p:sp>
      <p:pic>
        <p:nvPicPr>
          <p:cNvPr id="3" name="Picture 4" descr="Text&#10;&#10;Description automatically generated">
            <a:extLst>
              <a:ext uri="{FF2B5EF4-FFF2-40B4-BE49-F238E27FC236}">
                <a16:creationId xmlns:a16="http://schemas.microsoft.com/office/drawing/2014/main" id="{0E2F6737-113A-1045-421F-83DADCC67A6D}"/>
              </a:ext>
            </a:extLst>
          </p:cNvPr>
          <p:cNvPicPr>
            <a:picLocks noChangeAspect="1"/>
          </p:cNvPicPr>
          <p:nvPr/>
        </p:nvPicPr>
        <p:blipFill rotWithShape="1">
          <a:blip r:embed="rId3"/>
          <a:srcRect l="8571" r="13016" b="-3390"/>
          <a:stretch/>
        </p:blipFill>
        <p:spPr>
          <a:xfrm>
            <a:off x="637253" y="2347593"/>
            <a:ext cx="3627123" cy="2731825"/>
          </a:xfrm>
          <a:prstGeom prst="rect">
            <a:avLst/>
          </a:prstGeom>
        </p:spPr>
      </p:pic>
    </p:spTree>
    <p:extLst>
      <p:ext uri="{BB962C8B-B14F-4D97-AF65-F5344CB8AC3E}">
        <p14:creationId xmlns:p14="http://schemas.microsoft.com/office/powerpoint/2010/main" val="1276880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1434B-3C5F-63B9-19DD-3F999D018B23}"/>
              </a:ext>
            </a:extLst>
          </p:cNvPr>
          <p:cNvSpPr>
            <a:spLocks noGrp="1"/>
          </p:cNvSpPr>
          <p:nvPr>
            <p:ph type="title"/>
          </p:nvPr>
        </p:nvSpPr>
        <p:spPr>
          <a:xfrm>
            <a:off x="1090614" y="354965"/>
            <a:ext cx="10382058" cy="915989"/>
          </a:xfrm>
        </p:spPr>
        <p:txBody>
          <a:bodyPr/>
          <a:lstStyle/>
          <a:p>
            <a:r>
              <a:rPr lang="en-US" sz="4400" b="0" dirty="0">
                <a:latin typeface="Trebuchet MS" panose="020B0603020202020204" pitchFamily="34" charset="0"/>
              </a:rPr>
              <a:t>National Poll Worker Recruitment Day</a:t>
            </a:r>
          </a:p>
        </p:txBody>
      </p:sp>
      <p:pic>
        <p:nvPicPr>
          <p:cNvPr id="1027" name="Picture 3" descr="Logo, company name&#10;&#10;Description automatically generated">
            <a:extLst>
              <a:ext uri="{FF2B5EF4-FFF2-40B4-BE49-F238E27FC236}">
                <a16:creationId xmlns:a16="http://schemas.microsoft.com/office/drawing/2014/main" id="{EDCB48E3-5AF9-3399-AD38-6AC8D07CA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649" y="1384612"/>
            <a:ext cx="3398448" cy="42171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holding a sign and pen&#10;&#10;Description automatically generated">
            <a:extLst>
              <a:ext uri="{FF2B5EF4-FFF2-40B4-BE49-F238E27FC236}">
                <a16:creationId xmlns:a16="http://schemas.microsoft.com/office/drawing/2014/main" id="{12430EFD-6EBC-E0A5-1ED3-1DDF95FC7557}"/>
              </a:ext>
            </a:extLst>
          </p:cNvPr>
          <p:cNvPicPr>
            <a:picLocks noChangeAspect="1"/>
          </p:cNvPicPr>
          <p:nvPr/>
        </p:nvPicPr>
        <p:blipFill>
          <a:blip r:embed="rId4"/>
          <a:stretch>
            <a:fillRect/>
          </a:stretch>
        </p:blipFill>
        <p:spPr>
          <a:xfrm>
            <a:off x="3316830" y="1618214"/>
            <a:ext cx="5061284" cy="5061284"/>
          </a:xfrm>
          <a:prstGeom prst="rect">
            <a:avLst/>
          </a:prstGeom>
        </p:spPr>
      </p:pic>
      <p:sp>
        <p:nvSpPr>
          <p:cNvPr id="12" name="Rectangle 11">
            <a:extLst>
              <a:ext uri="{FF2B5EF4-FFF2-40B4-BE49-F238E27FC236}">
                <a16:creationId xmlns:a16="http://schemas.microsoft.com/office/drawing/2014/main" id="{C0D9A611-A8DB-51FE-8D71-2FF02109C8F4}"/>
              </a:ext>
            </a:extLst>
          </p:cNvPr>
          <p:cNvSpPr/>
          <p:nvPr/>
        </p:nvSpPr>
        <p:spPr>
          <a:xfrm>
            <a:off x="5603364" y="4785091"/>
            <a:ext cx="855101" cy="33920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C4AF2D7-D0EC-86EA-147A-C69943323D59}"/>
              </a:ext>
            </a:extLst>
          </p:cNvPr>
          <p:cNvSpPr/>
          <p:nvPr/>
        </p:nvSpPr>
        <p:spPr>
          <a:xfrm rot="875291">
            <a:off x="5512635" y="4671482"/>
            <a:ext cx="762998" cy="21313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A6EE5C3-C631-783C-B4E2-760622B700FD}"/>
              </a:ext>
            </a:extLst>
          </p:cNvPr>
          <p:cNvSpPr txBox="1"/>
          <p:nvPr/>
        </p:nvSpPr>
        <p:spPr>
          <a:xfrm>
            <a:off x="492693" y="5700469"/>
            <a:ext cx="3673568" cy="584775"/>
          </a:xfrm>
          <a:prstGeom prst="rect">
            <a:avLst/>
          </a:prstGeom>
          <a:noFill/>
        </p:spPr>
        <p:txBody>
          <a:bodyPr wrap="square" lIns="91440" tIns="45720" rIns="91440" bIns="45720" rtlCol="0" anchor="t">
            <a:spAutoFit/>
          </a:bodyPr>
          <a:lstStyle/>
          <a:p>
            <a:r>
              <a:rPr lang="en-US" sz="3200" b="1">
                <a:solidFill>
                  <a:srgbClr val="1F3063"/>
                </a:solidFill>
                <a:latin typeface="Trebuchet MS"/>
                <a:cs typeface="Arial"/>
              </a:rPr>
              <a:t>AUGUST 12, 2025</a:t>
            </a:r>
          </a:p>
        </p:txBody>
      </p:sp>
      <p:pic>
        <p:nvPicPr>
          <p:cNvPr id="4" name="Picture 3">
            <a:extLst>
              <a:ext uri="{FF2B5EF4-FFF2-40B4-BE49-F238E27FC236}">
                <a16:creationId xmlns:a16="http://schemas.microsoft.com/office/drawing/2014/main" id="{94B7D5DE-97AC-BF0D-FC8B-23CB7F7FC195}"/>
              </a:ext>
            </a:extLst>
          </p:cNvPr>
          <p:cNvPicPr>
            <a:picLocks noChangeAspect="1"/>
          </p:cNvPicPr>
          <p:nvPr/>
        </p:nvPicPr>
        <p:blipFill>
          <a:blip r:embed="rId5"/>
          <a:stretch>
            <a:fillRect/>
          </a:stretch>
        </p:blipFill>
        <p:spPr>
          <a:xfrm>
            <a:off x="7812211" y="1504556"/>
            <a:ext cx="3527209" cy="47711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45100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819CBA-2764-EC97-0C49-BC8567B24519}"/>
              </a:ext>
            </a:extLst>
          </p:cNvPr>
          <p:cNvSpPr>
            <a:spLocks noGrp="1"/>
          </p:cNvSpPr>
          <p:nvPr>
            <p:ph type="body" sz="quarter" idx="14"/>
          </p:nvPr>
        </p:nvSpPr>
        <p:spPr>
          <a:xfrm>
            <a:off x="609603" y="1585913"/>
            <a:ext cx="10744196" cy="1845310"/>
          </a:xfrm>
        </p:spPr>
        <p:txBody>
          <a:bodyPr vert="horz" lIns="91440" tIns="45720" rIns="91440" bIns="45720" rtlCol="0" anchor="t">
            <a:normAutofit/>
          </a:bodyPr>
          <a:lstStyle/>
          <a:p>
            <a:pPr marL="57150" indent="0" algn="ctr">
              <a:spcAft>
                <a:spcPts val="600"/>
              </a:spcAft>
              <a:buNone/>
            </a:pPr>
            <a:r>
              <a:rPr lang="en-US" sz="3200">
                <a:latin typeface="Trebuchet MS"/>
                <a:cs typeface="Arial"/>
              </a:rPr>
              <a:t>The Clearinghouse Awards, or “</a:t>
            </a:r>
            <a:r>
              <a:rPr lang="en-US" sz="3200" err="1">
                <a:latin typeface="Trebuchet MS"/>
                <a:cs typeface="Arial"/>
              </a:rPr>
              <a:t>Clearie</a:t>
            </a:r>
            <a:r>
              <a:rPr lang="en-US" sz="3200">
                <a:latin typeface="Trebuchet MS"/>
                <a:cs typeface="Arial"/>
              </a:rPr>
              <a:t>” Awards, celebrate innovation and best practices in election administration across the country.</a:t>
            </a:r>
            <a:endParaRPr lang="en-US" sz="3200">
              <a:latin typeface="Trebuchet MS"/>
              <a:ea typeface="Calibri"/>
              <a:cs typeface="Arial"/>
            </a:endParaRPr>
          </a:p>
          <a:p>
            <a:pPr marL="57150" indent="0">
              <a:buNone/>
            </a:pPr>
            <a:endParaRPr lang="en-US" sz="3800">
              <a:ea typeface="Calibri"/>
              <a:cs typeface="Calibri"/>
            </a:endParaRPr>
          </a:p>
          <a:p>
            <a:pPr marL="514350" indent="-457200">
              <a:spcAft>
                <a:spcPts val="600"/>
              </a:spcAft>
            </a:pPr>
            <a:endParaRPr lang="en-US" sz="2400">
              <a:ea typeface="Calibri"/>
              <a:cs typeface="Calibri"/>
            </a:endParaRPr>
          </a:p>
          <a:p>
            <a:pPr marL="514350" indent="-457200">
              <a:spcAft>
                <a:spcPts val="600"/>
              </a:spcAft>
            </a:pPr>
            <a:endParaRPr lang="en-US">
              <a:ea typeface="+mn-lt"/>
              <a:cs typeface="+mn-lt"/>
            </a:endParaRPr>
          </a:p>
          <a:p>
            <a:pPr marL="57150" indent="0">
              <a:spcAft>
                <a:spcPts val="600"/>
              </a:spcAft>
              <a:buNone/>
            </a:pPr>
            <a:endParaRPr lang="en-US">
              <a:ea typeface="+mn-lt"/>
              <a:cs typeface="+mn-lt"/>
            </a:endParaRPr>
          </a:p>
        </p:txBody>
      </p:sp>
      <p:sp>
        <p:nvSpPr>
          <p:cNvPr id="4" name="Title 3">
            <a:extLst>
              <a:ext uri="{FF2B5EF4-FFF2-40B4-BE49-F238E27FC236}">
                <a16:creationId xmlns:a16="http://schemas.microsoft.com/office/drawing/2014/main" id="{1F58A6E1-162B-A197-7348-7900BE4B016E}"/>
              </a:ext>
            </a:extLst>
          </p:cNvPr>
          <p:cNvSpPr>
            <a:spLocks noGrp="1"/>
          </p:cNvSpPr>
          <p:nvPr>
            <p:ph type="title"/>
          </p:nvPr>
        </p:nvSpPr>
        <p:spPr>
          <a:xfrm>
            <a:off x="1062683" y="371475"/>
            <a:ext cx="9801225" cy="915989"/>
          </a:xfrm>
        </p:spPr>
        <p:txBody>
          <a:bodyPr vert="horz" lIns="91440" tIns="45720" rIns="91440" bIns="45720" rtlCol="0" anchor="ctr">
            <a:noAutofit/>
          </a:bodyPr>
          <a:lstStyle/>
          <a:p>
            <a:r>
              <a:rPr lang="en-US" sz="5000" b="0">
                <a:latin typeface="Trebuchet MS" panose="020B0603020202020204" pitchFamily="34" charset="0"/>
                <a:cs typeface="Calibri"/>
              </a:rPr>
              <a:t>National Clearinghouse Awards </a:t>
            </a:r>
          </a:p>
        </p:txBody>
      </p:sp>
      <p:pic>
        <p:nvPicPr>
          <p:cNvPr id="9" name="Picture 6" descr="Logo, company name&#10;&#10;Description automatically generated">
            <a:extLst>
              <a:ext uri="{FF2B5EF4-FFF2-40B4-BE49-F238E27FC236}">
                <a16:creationId xmlns:a16="http://schemas.microsoft.com/office/drawing/2014/main" id="{94969A3D-F64F-A3D3-1F44-9D319B7385C9}"/>
              </a:ext>
            </a:extLst>
          </p:cNvPr>
          <p:cNvPicPr>
            <a:picLocks noChangeAspect="1"/>
          </p:cNvPicPr>
          <p:nvPr/>
        </p:nvPicPr>
        <p:blipFill rotWithShape="1">
          <a:blip r:embed="rId3"/>
          <a:srcRect l="23673" r="23673" b="389"/>
          <a:stretch/>
        </p:blipFill>
        <p:spPr>
          <a:xfrm>
            <a:off x="8567554" y="3429000"/>
            <a:ext cx="2786245" cy="2756853"/>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23EDC35F-94D0-C0DC-15D3-2B83D2CF5FF4}"/>
              </a:ext>
            </a:extLst>
          </p:cNvPr>
          <p:cNvSpPr txBox="1"/>
          <p:nvPr/>
        </p:nvSpPr>
        <p:spPr>
          <a:xfrm>
            <a:off x="1336853" y="5956240"/>
            <a:ext cx="1524000" cy="400110"/>
          </a:xfrm>
          <a:prstGeom prst="rect">
            <a:avLst/>
          </a:prstGeom>
          <a:noFill/>
        </p:spPr>
        <p:txBody>
          <a:bodyPr wrap="square" lIns="91440" tIns="45720" rIns="91440" bIns="45720" rtlCol="0" anchor="t">
            <a:spAutoFit/>
          </a:bodyPr>
          <a:lstStyle/>
          <a:p>
            <a:pPr algn="ctr"/>
            <a:endParaRPr lang="en-US" sz="2000" b="1">
              <a:cs typeface="Calibri"/>
            </a:endParaRPr>
          </a:p>
        </p:txBody>
      </p:sp>
      <p:sp>
        <p:nvSpPr>
          <p:cNvPr id="8" name="TextBox 7">
            <a:extLst>
              <a:ext uri="{FF2B5EF4-FFF2-40B4-BE49-F238E27FC236}">
                <a16:creationId xmlns:a16="http://schemas.microsoft.com/office/drawing/2014/main" id="{573D9C2D-5CAE-B0BA-EAFC-B44CB2EAD4D7}"/>
              </a:ext>
            </a:extLst>
          </p:cNvPr>
          <p:cNvSpPr txBox="1"/>
          <p:nvPr/>
        </p:nvSpPr>
        <p:spPr>
          <a:xfrm>
            <a:off x="3308098" y="3729672"/>
            <a:ext cx="4933868" cy="2000548"/>
          </a:xfrm>
          <a:prstGeom prst="rect">
            <a:avLst/>
          </a:prstGeom>
          <a:noFill/>
        </p:spPr>
        <p:txBody>
          <a:bodyPr wrap="square" lIns="91440" tIns="45720" rIns="91440" bIns="45720" anchor="t">
            <a:spAutoFit/>
          </a:bodyPr>
          <a:lstStyle/>
          <a:p>
            <a:pPr algn="ctr"/>
            <a:r>
              <a:rPr lang="en-US" sz="3200" b="1">
                <a:latin typeface="Trebuchet MS"/>
                <a:cs typeface="Arial"/>
              </a:rPr>
              <a:t>Look for winners to be announced this spring!</a:t>
            </a:r>
          </a:p>
          <a:p>
            <a:pPr algn="ctr"/>
            <a:r>
              <a:rPr lang="en-US" sz="2800" b="1">
                <a:solidFill>
                  <a:srgbClr val="1E3063"/>
                </a:solidFill>
                <a:latin typeface="Trebuchet MS"/>
                <a:cs typeface="Arial"/>
              </a:rPr>
              <a:t> </a:t>
            </a:r>
          </a:p>
          <a:p>
            <a:pPr algn="ctr"/>
            <a:r>
              <a:rPr lang="en-US" sz="3200" b="1">
                <a:solidFill>
                  <a:srgbClr val="1E3063"/>
                </a:solidFill>
                <a:latin typeface="Trebuchet MS"/>
                <a:cs typeface="Arial"/>
              </a:rPr>
              <a:t>eac.gov/</a:t>
            </a:r>
            <a:r>
              <a:rPr lang="en-US" sz="3200" b="1" err="1">
                <a:solidFill>
                  <a:srgbClr val="1E3063"/>
                </a:solidFill>
                <a:latin typeface="Trebuchet MS"/>
                <a:cs typeface="Arial"/>
              </a:rPr>
              <a:t>clearies</a:t>
            </a:r>
            <a:endParaRPr lang="en-US" sz="3200" b="1">
              <a:solidFill>
                <a:srgbClr val="1E3063"/>
              </a:solidFill>
              <a:latin typeface="Trebuchet MS"/>
              <a:cs typeface="Arial"/>
            </a:endParaRPr>
          </a:p>
        </p:txBody>
      </p:sp>
      <p:pic>
        <p:nvPicPr>
          <p:cNvPr id="3" name="Picture 2" descr="A qr code with dots&#10;&#10;Description automatically generated">
            <a:extLst>
              <a:ext uri="{FF2B5EF4-FFF2-40B4-BE49-F238E27FC236}">
                <a16:creationId xmlns:a16="http://schemas.microsoft.com/office/drawing/2014/main" id="{01DC7684-AC33-543D-B264-ACE513A8B517}"/>
              </a:ext>
            </a:extLst>
          </p:cNvPr>
          <p:cNvPicPr>
            <a:picLocks noChangeAspect="1"/>
          </p:cNvPicPr>
          <p:nvPr/>
        </p:nvPicPr>
        <p:blipFill>
          <a:blip r:embed="rId4"/>
          <a:stretch>
            <a:fillRect/>
          </a:stretch>
        </p:blipFill>
        <p:spPr>
          <a:xfrm>
            <a:off x="707565" y="3429001"/>
            <a:ext cx="2600533" cy="2667000"/>
          </a:xfrm>
          <a:prstGeom prst="rect">
            <a:avLst/>
          </a:prstGeom>
        </p:spPr>
      </p:pic>
    </p:spTree>
    <p:extLst>
      <p:ext uri="{BB962C8B-B14F-4D97-AF65-F5344CB8AC3E}">
        <p14:creationId xmlns:p14="http://schemas.microsoft.com/office/powerpoint/2010/main" val="1407732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515B88E2-F4D3-D478-10A4-A9CB808B24D9}"/>
              </a:ext>
            </a:extLst>
          </p:cNvPr>
          <p:cNvPicPr>
            <a:picLocks noGrp="1" noChangeAspect="1"/>
          </p:cNvPicPr>
          <p:nvPr>
            <p:ph type="pic" sz="quarter" idx="13"/>
          </p:nvPr>
        </p:nvPicPr>
        <p:blipFill>
          <a:blip r:embed="rId3"/>
          <a:srcRect l="3768" r="3768"/>
          <a:stretch>
            <a:fillRect/>
          </a:stretch>
        </p:blipFill>
        <p:spPr>
          <a:prstGeom prst="rect">
            <a:avLst/>
          </a:prstGeom>
        </p:spPr>
      </p:pic>
      <p:sp>
        <p:nvSpPr>
          <p:cNvPr id="4" name="Title 3">
            <a:extLst>
              <a:ext uri="{FF2B5EF4-FFF2-40B4-BE49-F238E27FC236}">
                <a16:creationId xmlns:a16="http://schemas.microsoft.com/office/drawing/2014/main" id="{E1599B75-6C00-4C7E-04F0-21C5F3103269}"/>
              </a:ext>
            </a:extLst>
          </p:cNvPr>
          <p:cNvSpPr>
            <a:spLocks noGrp="1"/>
          </p:cNvSpPr>
          <p:nvPr>
            <p:ph type="title"/>
          </p:nvPr>
        </p:nvSpPr>
        <p:spPr>
          <a:xfrm>
            <a:off x="4287839" y="314960"/>
            <a:ext cx="7737584" cy="924560"/>
          </a:xfrm>
        </p:spPr>
        <p:txBody>
          <a:bodyPr>
            <a:normAutofit/>
          </a:bodyPr>
          <a:lstStyle/>
          <a:p>
            <a:pPr algn="ctr"/>
            <a:r>
              <a:rPr lang="en-US" sz="3600">
                <a:cs typeface="Calibri"/>
              </a:rPr>
              <a:t>Help America Vote Act of 2002</a:t>
            </a:r>
            <a:endParaRPr lang="en-US" sz="3600"/>
          </a:p>
        </p:txBody>
      </p:sp>
      <p:sp>
        <p:nvSpPr>
          <p:cNvPr id="2" name="Text Placeholder 1">
            <a:extLst>
              <a:ext uri="{FF2B5EF4-FFF2-40B4-BE49-F238E27FC236}">
                <a16:creationId xmlns:a16="http://schemas.microsoft.com/office/drawing/2014/main" id="{41180AFE-9680-7A43-1885-6BB481D0ED85}"/>
              </a:ext>
            </a:extLst>
          </p:cNvPr>
          <p:cNvSpPr>
            <a:spLocks noGrp="1"/>
          </p:cNvSpPr>
          <p:nvPr>
            <p:ph type="body" sz="quarter" idx="14"/>
          </p:nvPr>
        </p:nvSpPr>
        <p:spPr>
          <a:xfrm>
            <a:off x="6336235" y="1916206"/>
            <a:ext cx="5087139" cy="710276"/>
          </a:xfrm>
        </p:spPr>
        <p:txBody>
          <a:bodyPr vert="horz" lIns="91440" tIns="45720" rIns="91440" bIns="45720" rtlCol="0" anchor="t">
            <a:noAutofit/>
          </a:bodyPr>
          <a:lstStyle/>
          <a:p>
            <a:r>
              <a:rPr lang="en-US" sz="2000">
                <a:ea typeface="Calibri"/>
                <a:cs typeface="Calibri"/>
              </a:rPr>
              <a:t>During the 2000 presidential election, the close margin between George W. Bush and Al Gore in Florida triggered a recount</a:t>
            </a:r>
            <a:endParaRPr lang="en-US" sz="2400">
              <a:cs typeface="Calibri"/>
            </a:endParaRPr>
          </a:p>
        </p:txBody>
      </p:sp>
      <p:sp>
        <p:nvSpPr>
          <p:cNvPr id="8" name="Text Placeholder 7">
            <a:extLst>
              <a:ext uri="{FF2B5EF4-FFF2-40B4-BE49-F238E27FC236}">
                <a16:creationId xmlns:a16="http://schemas.microsoft.com/office/drawing/2014/main" id="{FBF3CE7F-EE36-3522-9920-622E1FA99A26}"/>
              </a:ext>
            </a:extLst>
          </p:cNvPr>
          <p:cNvSpPr>
            <a:spLocks noGrp="1"/>
          </p:cNvSpPr>
          <p:nvPr>
            <p:ph type="body" sz="quarter" idx="15"/>
          </p:nvPr>
        </p:nvSpPr>
        <p:spPr/>
        <p:txBody>
          <a:bodyPr/>
          <a:lstStyle/>
          <a:p>
            <a:r>
              <a:rPr lang="en-US" sz="2000">
                <a:cs typeface="Calibri"/>
              </a:rPr>
              <a:t>Landmark Supreme Court </a:t>
            </a:r>
            <a:r>
              <a:rPr lang="en-US" sz="2000" i="1">
                <a:cs typeface="Calibri"/>
              </a:rPr>
              <a:t>Bush v. Gore</a:t>
            </a:r>
          </a:p>
        </p:txBody>
      </p:sp>
      <p:sp>
        <p:nvSpPr>
          <p:cNvPr id="9" name="Text Placeholder 8">
            <a:extLst>
              <a:ext uri="{FF2B5EF4-FFF2-40B4-BE49-F238E27FC236}">
                <a16:creationId xmlns:a16="http://schemas.microsoft.com/office/drawing/2014/main" id="{97BB2AE4-3326-7067-BE3F-7E9F082262A3}"/>
              </a:ext>
            </a:extLst>
          </p:cNvPr>
          <p:cNvSpPr>
            <a:spLocks noGrp="1"/>
          </p:cNvSpPr>
          <p:nvPr>
            <p:ph type="body" sz="quarter" idx="16"/>
          </p:nvPr>
        </p:nvSpPr>
        <p:spPr/>
        <p:txBody>
          <a:bodyPr/>
          <a:lstStyle/>
          <a:p>
            <a:r>
              <a:rPr lang="en-US" sz="2000"/>
              <a:t>Led to the Help America Vote Act (HAVA) and the establishment of the EAC</a:t>
            </a:r>
          </a:p>
        </p:txBody>
      </p:sp>
      <p:pic>
        <p:nvPicPr>
          <p:cNvPr id="2050" name="Picture 2" descr="A close-up of a document&#10;&#10;Description automatically generated">
            <a:extLst>
              <a:ext uri="{FF2B5EF4-FFF2-40B4-BE49-F238E27FC236}">
                <a16:creationId xmlns:a16="http://schemas.microsoft.com/office/drawing/2014/main" id="{E9969585-4993-9516-805C-C56215836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01" y="1063536"/>
            <a:ext cx="4999039" cy="499903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141E18CD-A7E3-A2E3-F5C0-F77CB7A88F78}"/>
              </a:ext>
            </a:extLst>
          </p:cNvPr>
          <p:cNvGrpSpPr>
            <a:grpSpLocks noChangeAspect="1"/>
          </p:cNvGrpSpPr>
          <p:nvPr/>
        </p:nvGrpSpPr>
        <p:grpSpPr>
          <a:xfrm>
            <a:off x="5059546" y="1916206"/>
            <a:ext cx="896112" cy="896112"/>
            <a:chOff x="5531584" y="3127951"/>
            <a:chExt cx="898303" cy="898303"/>
          </a:xfrm>
        </p:grpSpPr>
        <p:sp>
          <p:nvSpPr>
            <p:cNvPr id="19" name="Oval 18">
              <a:extLst>
                <a:ext uri="{FF2B5EF4-FFF2-40B4-BE49-F238E27FC236}">
                  <a16:creationId xmlns:a16="http://schemas.microsoft.com/office/drawing/2014/main" id="{4C69BB59-5FCD-1EC6-72C9-997F29261ED1}"/>
                </a:ext>
              </a:extLst>
            </p:cNvPr>
            <p:cNvSpPr/>
            <p:nvPr/>
          </p:nvSpPr>
          <p:spPr>
            <a:xfrm>
              <a:off x="5531584" y="3127951"/>
              <a:ext cx="898303" cy="898303"/>
            </a:xfrm>
            <a:prstGeom prst="ellipse">
              <a:avLst/>
            </a:prstGeom>
            <a:solidFill>
              <a:srgbClr val="CD1F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 name="Picture 19">
              <a:extLst>
                <a:ext uri="{FF2B5EF4-FFF2-40B4-BE49-F238E27FC236}">
                  <a16:creationId xmlns:a16="http://schemas.microsoft.com/office/drawing/2014/main" id="{FF8973C5-75F9-6D2C-7008-20AE0409EC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90614" y="3345005"/>
              <a:ext cx="580242" cy="464194"/>
            </a:xfrm>
            <a:prstGeom prst="rect">
              <a:avLst/>
            </a:prstGeom>
          </p:spPr>
        </p:pic>
      </p:grpSp>
      <p:grpSp>
        <p:nvGrpSpPr>
          <p:cNvPr id="21" name="Group 20">
            <a:extLst>
              <a:ext uri="{FF2B5EF4-FFF2-40B4-BE49-F238E27FC236}">
                <a16:creationId xmlns:a16="http://schemas.microsoft.com/office/drawing/2014/main" id="{F2256CA3-CA03-BB08-0946-AEB6DC33540F}"/>
              </a:ext>
            </a:extLst>
          </p:cNvPr>
          <p:cNvGrpSpPr>
            <a:grpSpLocks noChangeAspect="1"/>
          </p:cNvGrpSpPr>
          <p:nvPr/>
        </p:nvGrpSpPr>
        <p:grpSpPr>
          <a:xfrm>
            <a:off x="5067593" y="3485500"/>
            <a:ext cx="896112" cy="896112"/>
            <a:chOff x="4358238" y="4296995"/>
            <a:chExt cx="898303" cy="898303"/>
          </a:xfrm>
        </p:grpSpPr>
        <p:sp>
          <p:nvSpPr>
            <p:cNvPr id="22" name="Oval 21">
              <a:extLst>
                <a:ext uri="{FF2B5EF4-FFF2-40B4-BE49-F238E27FC236}">
                  <a16:creationId xmlns:a16="http://schemas.microsoft.com/office/drawing/2014/main" id="{B3073066-EF70-4C2A-C270-6655F54D78C8}"/>
                </a:ext>
              </a:extLst>
            </p:cNvPr>
            <p:cNvSpPr/>
            <p:nvPr/>
          </p:nvSpPr>
          <p:spPr>
            <a:xfrm>
              <a:off x="4358238" y="4296995"/>
              <a:ext cx="898303" cy="898303"/>
            </a:xfrm>
            <a:prstGeom prst="ellipse">
              <a:avLst/>
            </a:prstGeom>
            <a:solidFill>
              <a:srgbClr val="CD1F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3" name="Graphic 171" descr="Weights Uneven with solid fill">
              <a:extLst>
                <a:ext uri="{FF2B5EF4-FFF2-40B4-BE49-F238E27FC236}">
                  <a16:creationId xmlns:a16="http://schemas.microsoft.com/office/drawing/2014/main" id="{2079C468-5487-29C5-7871-FAD96F2BBE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61466" y="4389302"/>
              <a:ext cx="649777" cy="649777"/>
            </a:xfrm>
            <a:prstGeom prst="rect">
              <a:avLst/>
            </a:prstGeom>
          </p:spPr>
        </p:pic>
      </p:grpSp>
      <p:grpSp>
        <p:nvGrpSpPr>
          <p:cNvPr id="27" name="Group 26">
            <a:extLst>
              <a:ext uri="{FF2B5EF4-FFF2-40B4-BE49-F238E27FC236}">
                <a16:creationId xmlns:a16="http://schemas.microsoft.com/office/drawing/2014/main" id="{90ACC945-7D7F-52C9-1783-7139037D9A7B}"/>
              </a:ext>
            </a:extLst>
          </p:cNvPr>
          <p:cNvGrpSpPr>
            <a:grpSpLocks noChangeAspect="1"/>
          </p:cNvGrpSpPr>
          <p:nvPr/>
        </p:nvGrpSpPr>
        <p:grpSpPr>
          <a:xfrm>
            <a:off x="5059546" y="5061935"/>
            <a:ext cx="896112" cy="896112"/>
            <a:chOff x="1871133" y="1947333"/>
            <a:chExt cx="753533" cy="753533"/>
          </a:xfrm>
        </p:grpSpPr>
        <p:sp>
          <p:nvSpPr>
            <p:cNvPr id="28" name="Oval 27">
              <a:extLst>
                <a:ext uri="{FF2B5EF4-FFF2-40B4-BE49-F238E27FC236}">
                  <a16:creationId xmlns:a16="http://schemas.microsoft.com/office/drawing/2014/main" id="{3645E585-DE8D-71F8-0114-0CEDDE96E0B4}"/>
                </a:ext>
              </a:extLst>
            </p:cNvPr>
            <p:cNvSpPr/>
            <p:nvPr/>
          </p:nvSpPr>
          <p:spPr>
            <a:xfrm>
              <a:off x="1871133" y="1947333"/>
              <a:ext cx="753533" cy="753533"/>
            </a:xfrm>
            <a:prstGeom prst="ellipse">
              <a:avLst/>
            </a:prstGeom>
            <a:solidFill>
              <a:srgbClr val="CD1F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9" name="Graphic 15" descr="Bank with solid fill">
              <a:extLst>
                <a:ext uri="{FF2B5EF4-FFF2-40B4-BE49-F238E27FC236}">
                  <a16:creationId xmlns:a16="http://schemas.microsoft.com/office/drawing/2014/main" id="{9F90C90B-B754-A12E-4A84-D237EC8911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45216" y="1987550"/>
              <a:ext cx="605367" cy="605367"/>
            </a:xfrm>
            <a:prstGeom prst="rect">
              <a:avLst/>
            </a:prstGeom>
          </p:spPr>
        </p:pic>
      </p:grpSp>
    </p:spTree>
    <p:extLst>
      <p:ext uri="{BB962C8B-B14F-4D97-AF65-F5344CB8AC3E}">
        <p14:creationId xmlns:p14="http://schemas.microsoft.com/office/powerpoint/2010/main" val="1139255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6D278F-45C2-DEB3-5C07-5AFF93824617}"/>
              </a:ext>
            </a:extLst>
          </p:cNvPr>
          <p:cNvSpPr>
            <a:spLocks noGrp="1"/>
          </p:cNvSpPr>
          <p:nvPr>
            <p:ph type="body" sz="quarter" idx="14"/>
          </p:nvPr>
        </p:nvSpPr>
        <p:spPr>
          <a:xfrm>
            <a:off x="470707" y="1610678"/>
            <a:ext cx="7554683" cy="4655184"/>
          </a:xfrm>
        </p:spPr>
        <p:txBody>
          <a:bodyPr vert="horz" lIns="91440" tIns="45720" rIns="91440" bIns="45720" rtlCol="0" anchor="t">
            <a:normAutofit fontScale="92500" lnSpcReduction="10000"/>
          </a:bodyPr>
          <a:lstStyle/>
          <a:p>
            <a:pPr marL="514350" indent="-457200">
              <a:spcBef>
                <a:spcPts val="0"/>
              </a:spcBef>
              <a:spcAft>
                <a:spcPts val="1800"/>
              </a:spcAft>
            </a:pPr>
            <a:r>
              <a:rPr lang="en-US" sz="3200">
                <a:latin typeface="Trebuchet MS"/>
                <a:cs typeface="Arial"/>
              </a:rPr>
              <a:t>Social media campaign highlighting poll workers' importance to the nation</a:t>
            </a:r>
            <a:endParaRPr lang="en-US">
              <a:cs typeface="Arial"/>
            </a:endParaRPr>
          </a:p>
          <a:p>
            <a:pPr marL="514350" indent="-457200">
              <a:spcBef>
                <a:spcPts val="0"/>
              </a:spcBef>
              <a:spcAft>
                <a:spcPts val="1800"/>
              </a:spcAft>
            </a:pPr>
            <a:r>
              <a:rPr lang="en-US" sz="3200">
                <a:latin typeface="Trebuchet MS"/>
                <a:cs typeface="Arial"/>
              </a:rPr>
              <a:t>Looking for group photos of poll workers excited to participate in the general election</a:t>
            </a:r>
          </a:p>
          <a:p>
            <a:pPr marL="514350" indent="-457200">
              <a:spcBef>
                <a:spcPts val="0"/>
              </a:spcBef>
              <a:spcAft>
                <a:spcPts val="1800"/>
              </a:spcAft>
            </a:pPr>
            <a:r>
              <a:rPr lang="en-US" sz="3200">
                <a:latin typeface="Trebuchet MS"/>
                <a:cs typeface="Arial"/>
              </a:rPr>
              <a:t>EAC will provide a toolkit with instruction on how to customize  artwork for social media that users can adapt for other purposes as needed</a:t>
            </a:r>
          </a:p>
        </p:txBody>
      </p:sp>
      <p:sp>
        <p:nvSpPr>
          <p:cNvPr id="3" name="Title 2">
            <a:extLst>
              <a:ext uri="{FF2B5EF4-FFF2-40B4-BE49-F238E27FC236}">
                <a16:creationId xmlns:a16="http://schemas.microsoft.com/office/drawing/2014/main" id="{A6A1C3E7-DE3A-3CD2-E34B-EE1FAF9B4FFE}"/>
              </a:ext>
            </a:extLst>
          </p:cNvPr>
          <p:cNvSpPr>
            <a:spLocks noGrp="1"/>
          </p:cNvSpPr>
          <p:nvPr>
            <p:ph type="title"/>
          </p:nvPr>
        </p:nvSpPr>
        <p:spPr>
          <a:xfrm>
            <a:off x="664930" y="359727"/>
            <a:ext cx="10582507" cy="915989"/>
          </a:xfrm>
        </p:spPr>
        <p:txBody>
          <a:bodyPr/>
          <a:lstStyle/>
          <a:p>
            <a:r>
              <a:rPr lang="en-US" sz="4500" b="0" dirty="0">
                <a:solidFill>
                  <a:schemeClr val="bg1"/>
                </a:solidFill>
                <a:latin typeface="Trebuchet MS"/>
                <a:ea typeface="Calibri"/>
                <a:cs typeface="Arial"/>
              </a:rPr>
              <a:t>  Poll Workers Helping Americans Vote</a:t>
            </a:r>
            <a:endParaRPr lang="en-US" sz="4500" b="0" dirty="0">
              <a:solidFill>
                <a:schemeClr val="bg1"/>
              </a:solidFill>
              <a:latin typeface="Trebuchet MS"/>
              <a:ea typeface="Calibri"/>
              <a:cs typeface="Calibri"/>
            </a:endParaRPr>
          </a:p>
        </p:txBody>
      </p:sp>
      <p:pic>
        <p:nvPicPr>
          <p:cNvPr id="4" name="Picture 3" descr="A blue and white round emblem with text&#10;&#10;Description automatically generated">
            <a:extLst>
              <a:ext uri="{FF2B5EF4-FFF2-40B4-BE49-F238E27FC236}">
                <a16:creationId xmlns:a16="http://schemas.microsoft.com/office/drawing/2014/main" id="{B790A71B-BC50-F0C0-DF0F-B22E702F052B}"/>
              </a:ext>
            </a:extLst>
          </p:cNvPr>
          <p:cNvPicPr>
            <a:picLocks noChangeAspect="1"/>
          </p:cNvPicPr>
          <p:nvPr/>
        </p:nvPicPr>
        <p:blipFill>
          <a:blip r:embed="rId3"/>
          <a:stretch>
            <a:fillRect/>
          </a:stretch>
        </p:blipFill>
        <p:spPr>
          <a:xfrm>
            <a:off x="9039542" y="1610678"/>
            <a:ext cx="2207895" cy="2221865"/>
          </a:xfrm>
          <a:prstGeom prst="ellipse">
            <a:avLst/>
          </a:prstGeom>
        </p:spPr>
      </p:pic>
      <p:pic>
        <p:nvPicPr>
          <p:cNvPr id="5" name="Picture 4" descr="A group of people posing for a photo&#10;&#10;Description automatically generated">
            <a:extLst>
              <a:ext uri="{FF2B5EF4-FFF2-40B4-BE49-F238E27FC236}">
                <a16:creationId xmlns:a16="http://schemas.microsoft.com/office/drawing/2014/main" id="{84C15DB2-97ED-2529-2D28-CC93717DB8C8}"/>
              </a:ext>
            </a:extLst>
          </p:cNvPr>
          <p:cNvPicPr>
            <a:picLocks noChangeAspect="1"/>
          </p:cNvPicPr>
          <p:nvPr/>
        </p:nvPicPr>
        <p:blipFill>
          <a:blip r:embed="rId4"/>
          <a:stretch>
            <a:fillRect/>
          </a:stretch>
        </p:blipFill>
        <p:spPr>
          <a:xfrm>
            <a:off x="8025390" y="3938270"/>
            <a:ext cx="3522980" cy="1992630"/>
          </a:xfrm>
          <a:prstGeom prst="rect">
            <a:avLst/>
          </a:prstGeom>
        </p:spPr>
      </p:pic>
    </p:spTree>
    <p:extLst>
      <p:ext uri="{BB962C8B-B14F-4D97-AF65-F5344CB8AC3E}">
        <p14:creationId xmlns:p14="http://schemas.microsoft.com/office/powerpoint/2010/main" val="580748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B4BA3-3101-441C-38A6-63121A78D9B2}"/>
              </a:ext>
            </a:extLst>
          </p:cNvPr>
          <p:cNvSpPr>
            <a:spLocks noGrp="1"/>
          </p:cNvSpPr>
          <p:nvPr>
            <p:ph type="ctrTitle"/>
          </p:nvPr>
        </p:nvSpPr>
        <p:spPr/>
        <p:txBody>
          <a:bodyPr/>
          <a:lstStyle/>
          <a:p>
            <a:r>
              <a:rPr lang="en-US"/>
              <a:t>EAC Testing and Certification</a:t>
            </a:r>
          </a:p>
        </p:txBody>
      </p:sp>
    </p:spTree>
    <p:extLst>
      <p:ext uri="{BB962C8B-B14F-4D97-AF65-F5344CB8AC3E}">
        <p14:creationId xmlns:p14="http://schemas.microsoft.com/office/powerpoint/2010/main" val="3749964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3AA9C-5009-1A8B-E628-5D2199ECB851}"/>
              </a:ext>
            </a:extLst>
          </p:cNvPr>
          <p:cNvSpPr>
            <a:spLocks noGrp="1"/>
          </p:cNvSpPr>
          <p:nvPr>
            <p:ph type="title"/>
          </p:nvPr>
        </p:nvSpPr>
        <p:spPr/>
        <p:txBody>
          <a:bodyPr/>
          <a:lstStyle/>
          <a:p>
            <a:r>
              <a:rPr lang="en-US" sz="3600" b="0">
                <a:latin typeface="Trebuchet MS"/>
              </a:rPr>
              <a:t>Voluntary Voting System Guidelines (VVSG) 2.0</a:t>
            </a:r>
            <a:endParaRPr lang="en-US" sz="3600" b="0">
              <a:latin typeface="Trebuchet MS" panose="020B0603020202020204" pitchFamily="34" charset="0"/>
            </a:endParaRPr>
          </a:p>
        </p:txBody>
      </p:sp>
      <p:pic>
        <p:nvPicPr>
          <p:cNvPr id="11" name="Picture 10" descr="A certificate of approval&#10;&#10;Description automatically generated">
            <a:extLst>
              <a:ext uri="{FF2B5EF4-FFF2-40B4-BE49-F238E27FC236}">
                <a16:creationId xmlns:a16="http://schemas.microsoft.com/office/drawing/2014/main" id="{9FA4E22B-6888-C6E1-199E-7B5E29BC5950}"/>
              </a:ext>
            </a:extLst>
          </p:cNvPr>
          <p:cNvPicPr>
            <a:picLocks noChangeAspect="1"/>
          </p:cNvPicPr>
          <p:nvPr/>
        </p:nvPicPr>
        <p:blipFill>
          <a:blip r:embed="rId3"/>
          <a:stretch>
            <a:fillRect/>
          </a:stretch>
        </p:blipFill>
        <p:spPr>
          <a:xfrm>
            <a:off x="5857144" y="1919739"/>
            <a:ext cx="5536542" cy="4045609"/>
          </a:xfrm>
          <a:prstGeom prst="rect">
            <a:avLst/>
          </a:prstGeom>
        </p:spPr>
      </p:pic>
      <p:sp>
        <p:nvSpPr>
          <p:cNvPr id="3" name="TextBox 2">
            <a:extLst>
              <a:ext uri="{FF2B5EF4-FFF2-40B4-BE49-F238E27FC236}">
                <a16:creationId xmlns:a16="http://schemas.microsoft.com/office/drawing/2014/main" id="{D18443F7-D2CE-90CA-19B0-3612E34526C9}"/>
              </a:ext>
            </a:extLst>
          </p:cNvPr>
          <p:cNvSpPr txBox="1"/>
          <p:nvPr/>
        </p:nvSpPr>
        <p:spPr>
          <a:xfrm>
            <a:off x="685530" y="1919739"/>
            <a:ext cx="5086350" cy="2862322"/>
          </a:xfrm>
          <a:prstGeom prst="rect">
            <a:avLst/>
          </a:prstGeom>
          <a:noFill/>
        </p:spPr>
        <p:txBody>
          <a:bodyPr wrap="square" lIns="91440" tIns="45720" rIns="91440" bIns="45720" rtlCol="0" anchor="t">
            <a:spAutoFit/>
          </a:bodyPr>
          <a:lstStyle/>
          <a:p>
            <a:pPr>
              <a:spcAft>
                <a:spcPts val="1200"/>
              </a:spcAft>
            </a:pPr>
            <a:r>
              <a:rPr lang="en-US" sz="3000" b="1">
                <a:latin typeface="Trebuchet MS"/>
                <a:cs typeface="Arial"/>
              </a:rPr>
              <a:t>Three Systems Currently Under Testing:</a:t>
            </a:r>
            <a:endParaRPr lang="en-US" sz="3000">
              <a:latin typeface="Trebuchet MS"/>
              <a:cs typeface="Arial"/>
            </a:endParaRPr>
          </a:p>
          <a:p>
            <a:pPr marL="285750" indent="-285750">
              <a:spcAft>
                <a:spcPts val="1200"/>
              </a:spcAft>
              <a:buFont typeface="Arial" panose="020B0604020202020204" pitchFamily="34" charset="0"/>
              <a:buChar char="•"/>
            </a:pPr>
            <a:r>
              <a:rPr lang="en-US" sz="3000">
                <a:latin typeface="Trebuchet MS"/>
                <a:cs typeface="Arial"/>
              </a:rPr>
              <a:t>Smartmatic VSR1 2.1</a:t>
            </a:r>
          </a:p>
          <a:p>
            <a:pPr marL="285750" indent="-285750">
              <a:spcAft>
                <a:spcPts val="1200"/>
              </a:spcAft>
              <a:buFont typeface="Arial" panose="020B0604020202020204" pitchFamily="34" charset="0"/>
              <a:buChar char="•"/>
            </a:pPr>
            <a:r>
              <a:rPr lang="en-US" sz="3000">
                <a:latin typeface="Trebuchet MS"/>
                <a:cs typeface="Arial"/>
              </a:rPr>
              <a:t>Harty Verity Vanguard 1.0</a:t>
            </a:r>
            <a:endParaRPr lang="en-US" sz="3000" b="1">
              <a:latin typeface="Trebuchet MS"/>
              <a:cs typeface="Arial"/>
            </a:endParaRPr>
          </a:p>
          <a:p>
            <a:pPr marL="285750" indent="-285750">
              <a:spcAft>
                <a:spcPts val="1200"/>
              </a:spcAft>
              <a:buFont typeface="Arial" panose="020B0604020202020204" pitchFamily="34" charset="0"/>
              <a:buChar char="•"/>
            </a:pPr>
            <a:r>
              <a:rPr lang="en-US" sz="3000">
                <a:latin typeface="Trebuchet MS"/>
                <a:cs typeface="Arial"/>
              </a:rPr>
              <a:t>Voting Works </a:t>
            </a:r>
            <a:r>
              <a:rPr lang="en-US" sz="3000" err="1">
                <a:latin typeface="Trebuchet MS"/>
                <a:cs typeface="Arial"/>
              </a:rPr>
              <a:t>VxSuite</a:t>
            </a:r>
            <a:r>
              <a:rPr lang="en-US" sz="3000">
                <a:latin typeface="Trebuchet MS"/>
                <a:cs typeface="Arial"/>
              </a:rPr>
              <a:t> 4.0</a:t>
            </a:r>
          </a:p>
        </p:txBody>
      </p:sp>
    </p:spTree>
    <p:extLst>
      <p:ext uri="{BB962C8B-B14F-4D97-AF65-F5344CB8AC3E}">
        <p14:creationId xmlns:p14="http://schemas.microsoft.com/office/powerpoint/2010/main" val="2171247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EB7CF-A3CE-4FA5-1ABB-69A2F0D69782}"/>
              </a:ext>
            </a:extLst>
          </p:cNvPr>
          <p:cNvSpPr>
            <a:spLocks noGrp="1"/>
          </p:cNvSpPr>
          <p:nvPr>
            <p:ph type="title"/>
          </p:nvPr>
        </p:nvSpPr>
        <p:spPr/>
        <p:txBody>
          <a:bodyPr/>
          <a:lstStyle/>
          <a:p>
            <a:r>
              <a:rPr lang="en-US" sz="4400" b="0">
                <a:latin typeface="Trebuchet MS" panose="020B0603020202020204" pitchFamily="34" charset="0"/>
              </a:rPr>
              <a:t>Election Supporting Technology Evaluation Program (ESTEP)</a:t>
            </a:r>
          </a:p>
        </p:txBody>
      </p:sp>
      <p:sp>
        <p:nvSpPr>
          <p:cNvPr id="5" name="TextBox 4">
            <a:extLst>
              <a:ext uri="{FF2B5EF4-FFF2-40B4-BE49-F238E27FC236}">
                <a16:creationId xmlns:a16="http://schemas.microsoft.com/office/drawing/2014/main" id="{7F2E984E-91D0-975A-6098-339B9223E817}"/>
              </a:ext>
            </a:extLst>
          </p:cNvPr>
          <p:cNvSpPr txBox="1"/>
          <p:nvPr/>
        </p:nvSpPr>
        <p:spPr>
          <a:xfrm>
            <a:off x="3073197" y="5864223"/>
            <a:ext cx="60603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D1F33"/>
                </a:solidFill>
                <a:effectLst/>
                <a:uLnTx/>
                <a:uFillTx/>
                <a:latin typeface="Trebuchet MS" panose="020B0603020202020204" pitchFamily="34" charset="0"/>
                <a:ea typeface="+mn-ea"/>
                <a:cs typeface="+mn-cs"/>
              </a:rPr>
              <a:t>Questions? Contact ESTEP@eac.gov</a:t>
            </a:r>
          </a:p>
        </p:txBody>
      </p:sp>
      <p:pic>
        <p:nvPicPr>
          <p:cNvPr id="6" name="Picture 5" descr="A hand pointing at a check box&#10;&#10;Description automatically generated">
            <a:extLst>
              <a:ext uri="{FF2B5EF4-FFF2-40B4-BE49-F238E27FC236}">
                <a16:creationId xmlns:a16="http://schemas.microsoft.com/office/drawing/2014/main" id="{E77BE64A-57AC-B78A-D7F8-A035467D34E9}"/>
              </a:ext>
            </a:extLst>
          </p:cNvPr>
          <p:cNvPicPr>
            <a:picLocks noChangeAspect="1"/>
          </p:cNvPicPr>
          <p:nvPr/>
        </p:nvPicPr>
        <p:blipFill>
          <a:blip r:embed="rId3"/>
          <a:stretch>
            <a:fillRect/>
          </a:stretch>
        </p:blipFill>
        <p:spPr>
          <a:xfrm>
            <a:off x="2083847" y="1902902"/>
            <a:ext cx="758016" cy="758016"/>
          </a:xfrm>
          <a:prstGeom prst="rect">
            <a:avLst/>
          </a:prstGeom>
        </p:spPr>
      </p:pic>
      <p:sp>
        <p:nvSpPr>
          <p:cNvPr id="8" name="Text Placeholder 14">
            <a:extLst>
              <a:ext uri="{FF2B5EF4-FFF2-40B4-BE49-F238E27FC236}">
                <a16:creationId xmlns:a16="http://schemas.microsoft.com/office/drawing/2014/main" id="{D524C91B-9361-D26D-9F09-C6C4039392BA}"/>
              </a:ext>
            </a:extLst>
          </p:cNvPr>
          <p:cNvSpPr txBox="1">
            <a:spLocks/>
          </p:cNvSpPr>
          <p:nvPr/>
        </p:nvSpPr>
        <p:spPr>
          <a:xfrm>
            <a:off x="1090614" y="2807166"/>
            <a:ext cx="2749727" cy="56915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a:t>FUNCTIONALITY</a:t>
            </a:r>
            <a:endParaRPr lang="en-US"/>
          </a:p>
        </p:txBody>
      </p:sp>
      <p:sp>
        <p:nvSpPr>
          <p:cNvPr id="10" name="Text Placeholder 11">
            <a:extLst>
              <a:ext uri="{FF2B5EF4-FFF2-40B4-BE49-F238E27FC236}">
                <a16:creationId xmlns:a16="http://schemas.microsoft.com/office/drawing/2014/main" id="{71229C80-1253-C7E8-14CE-F727F8424456}"/>
              </a:ext>
            </a:extLst>
          </p:cNvPr>
          <p:cNvSpPr txBox="1">
            <a:spLocks/>
          </p:cNvSpPr>
          <p:nvPr/>
        </p:nvSpPr>
        <p:spPr>
          <a:xfrm>
            <a:off x="1200082" y="3256019"/>
            <a:ext cx="2539663" cy="226128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Usability Features</a:t>
            </a:r>
            <a:endParaRPr lang="en-US" dirty="0"/>
          </a:p>
          <a:p>
            <a:pPr marL="0" indent="0" algn="ctr">
              <a:buNone/>
            </a:pPr>
            <a:r>
              <a:rPr lang="en-US" sz="1600" dirty="0"/>
              <a:t>Functional Configuration</a:t>
            </a:r>
          </a:p>
          <a:p>
            <a:pPr marL="0" indent="0" algn="ctr">
              <a:buNone/>
            </a:pPr>
            <a:r>
              <a:rPr lang="en-US" sz="1600" dirty="0"/>
              <a:t>Compatibility</a:t>
            </a:r>
          </a:p>
          <a:p>
            <a:pPr marL="0" indent="0" algn="ctr">
              <a:buNone/>
            </a:pPr>
            <a:r>
              <a:rPr lang="en-US" sz="1600" dirty="0"/>
              <a:t>Telecommunications</a:t>
            </a:r>
          </a:p>
          <a:p>
            <a:pPr marL="0" indent="0" algn="ctr">
              <a:buNone/>
            </a:pPr>
            <a:r>
              <a:rPr lang="en-US" sz="1600" dirty="0"/>
              <a:t>System Maintenance &amp; Troubleshooting</a:t>
            </a:r>
          </a:p>
        </p:txBody>
      </p:sp>
      <p:pic>
        <p:nvPicPr>
          <p:cNvPr id="12" name="Picture 11" descr="A red and white shield with a check mark&#10;&#10;Description automatically generated">
            <a:extLst>
              <a:ext uri="{FF2B5EF4-FFF2-40B4-BE49-F238E27FC236}">
                <a16:creationId xmlns:a16="http://schemas.microsoft.com/office/drawing/2014/main" id="{B594D64F-C693-84C3-B7A1-DF7B8300EBA6}"/>
              </a:ext>
            </a:extLst>
          </p:cNvPr>
          <p:cNvPicPr>
            <a:picLocks noChangeAspect="1"/>
          </p:cNvPicPr>
          <p:nvPr/>
        </p:nvPicPr>
        <p:blipFill>
          <a:blip r:embed="rId4"/>
          <a:stretch>
            <a:fillRect/>
          </a:stretch>
        </p:blipFill>
        <p:spPr>
          <a:xfrm>
            <a:off x="5616211" y="1908023"/>
            <a:ext cx="758016" cy="752895"/>
          </a:xfrm>
          <a:prstGeom prst="rect">
            <a:avLst/>
          </a:prstGeom>
        </p:spPr>
      </p:pic>
      <p:sp>
        <p:nvSpPr>
          <p:cNvPr id="14" name="Text Placeholder 15">
            <a:extLst>
              <a:ext uri="{FF2B5EF4-FFF2-40B4-BE49-F238E27FC236}">
                <a16:creationId xmlns:a16="http://schemas.microsoft.com/office/drawing/2014/main" id="{D58743F6-F2AE-945C-F2B1-DB12B2626574}"/>
              </a:ext>
            </a:extLst>
          </p:cNvPr>
          <p:cNvSpPr txBox="1">
            <a:spLocks/>
          </p:cNvSpPr>
          <p:nvPr/>
        </p:nvSpPr>
        <p:spPr>
          <a:xfrm>
            <a:off x="4614789" y="2807166"/>
            <a:ext cx="2749726" cy="56915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a:t>SECURITY</a:t>
            </a:r>
            <a:endParaRPr lang="en-US" sz="1800"/>
          </a:p>
        </p:txBody>
      </p:sp>
      <p:sp>
        <p:nvSpPr>
          <p:cNvPr id="16" name="Text Placeholder 12">
            <a:extLst>
              <a:ext uri="{FF2B5EF4-FFF2-40B4-BE49-F238E27FC236}">
                <a16:creationId xmlns:a16="http://schemas.microsoft.com/office/drawing/2014/main" id="{48768E29-CF7E-7176-CDCC-2F9FC09715D0}"/>
              </a:ext>
            </a:extLst>
          </p:cNvPr>
          <p:cNvSpPr txBox="1">
            <a:spLocks/>
          </p:cNvSpPr>
          <p:nvPr/>
        </p:nvSpPr>
        <p:spPr>
          <a:xfrm>
            <a:off x="4494415" y="3256019"/>
            <a:ext cx="3209429" cy="226128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t>Access Control</a:t>
            </a:r>
            <a:endParaRPr lang="en-US"/>
          </a:p>
          <a:p>
            <a:pPr marL="0" indent="0" algn="ctr">
              <a:buNone/>
            </a:pPr>
            <a:r>
              <a:rPr lang="en-US" sz="1600"/>
              <a:t>Physical Security Measures</a:t>
            </a:r>
          </a:p>
          <a:p>
            <a:pPr marL="0" indent="0" algn="ctr">
              <a:buNone/>
            </a:pPr>
            <a:r>
              <a:rPr lang="en-US" sz="1600"/>
              <a:t>System Integrity</a:t>
            </a:r>
          </a:p>
          <a:p>
            <a:pPr marL="0" indent="0" algn="ctr">
              <a:buNone/>
            </a:pPr>
            <a:r>
              <a:rPr lang="en-US" sz="1600">
                <a:latin typeface="Trebuchet MS"/>
              </a:rPr>
              <a:t>Network/Telecommunications Security</a:t>
            </a:r>
          </a:p>
          <a:p>
            <a:pPr marL="0" indent="0" algn="ctr">
              <a:buNone/>
            </a:pPr>
            <a:r>
              <a:rPr lang="en-US" sz="1600"/>
              <a:t>Software Design &amp; Architecture</a:t>
            </a:r>
          </a:p>
          <a:p>
            <a:pPr marL="0" indent="0" algn="ctr">
              <a:buNone/>
            </a:pPr>
            <a:r>
              <a:rPr lang="en-US" sz="1600"/>
              <a:t>Supply Chain Risk Management</a:t>
            </a:r>
          </a:p>
        </p:txBody>
      </p:sp>
      <p:pic>
        <p:nvPicPr>
          <p:cNvPr id="18" name="Picture 17" descr="A group of people in a red circle&#10;&#10;Description automatically generated">
            <a:extLst>
              <a:ext uri="{FF2B5EF4-FFF2-40B4-BE49-F238E27FC236}">
                <a16:creationId xmlns:a16="http://schemas.microsoft.com/office/drawing/2014/main" id="{E0A8C3CA-5DB3-6774-777F-70102CAD9932}"/>
              </a:ext>
            </a:extLst>
          </p:cNvPr>
          <p:cNvPicPr>
            <a:picLocks noChangeAspect="1"/>
          </p:cNvPicPr>
          <p:nvPr/>
        </p:nvPicPr>
        <p:blipFill>
          <a:blip r:embed="rId5"/>
          <a:stretch>
            <a:fillRect/>
          </a:stretch>
        </p:blipFill>
        <p:spPr>
          <a:xfrm>
            <a:off x="9229804" y="1908023"/>
            <a:ext cx="758016" cy="758016"/>
          </a:xfrm>
          <a:prstGeom prst="rect">
            <a:avLst/>
          </a:prstGeom>
        </p:spPr>
      </p:pic>
      <p:sp>
        <p:nvSpPr>
          <p:cNvPr id="20" name="Text Placeholder 16">
            <a:extLst>
              <a:ext uri="{FF2B5EF4-FFF2-40B4-BE49-F238E27FC236}">
                <a16:creationId xmlns:a16="http://schemas.microsoft.com/office/drawing/2014/main" id="{409C9819-A18B-2917-8091-0247FB5B44ED}"/>
              </a:ext>
            </a:extLst>
          </p:cNvPr>
          <p:cNvSpPr txBox="1">
            <a:spLocks/>
          </p:cNvSpPr>
          <p:nvPr/>
        </p:nvSpPr>
        <p:spPr>
          <a:xfrm>
            <a:off x="8268586" y="2813204"/>
            <a:ext cx="2749726" cy="56915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a:t>ACCESSIBILITY</a:t>
            </a:r>
            <a:endParaRPr lang="en-US" sz="1800"/>
          </a:p>
        </p:txBody>
      </p:sp>
      <p:sp>
        <p:nvSpPr>
          <p:cNvPr id="22" name="Text Placeholder 13">
            <a:extLst>
              <a:ext uri="{FF2B5EF4-FFF2-40B4-BE49-F238E27FC236}">
                <a16:creationId xmlns:a16="http://schemas.microsoft.com/office/drawing/2014/main" id="{1A545640-809D-4A34-5106-C6DE8D94132C}"/>
              </a:ext>
            </a:extLst>
          </p:cNvPr>
          <p:cNvSpPr txBox="1">
            <a:spLocks/>
          </p:cNvSpPr>
          <p:nvPr/>
        </p:nvSpPr>
        <p:spPr>
          <a:xfrm>
            <a:off x="8203706" y="3256019"/>
            <a:ext cx="2902577" cy="226128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t>Baseline Accessibility</a:t>
            </a:r>
            <a:endParaRPr lang="en-US"/>
          </a:p>
          <a:p>
            <a:pPr marL="0" indent="0" algn="ctr">
              <a:buNone/>
            </a:pPr>
            <a:r>
              <a:rPr lang="en-US" sz="1600"/>
              <a:t>Supporting Visual Features</a:t>
            </a:r>
          </a:p>
          <a:p>
            <a:pPr marL="0" indent="0" algn="ctr">
              <a:buNone/>
            </a:pPr>
            <a:r>
              <a:rPr lang="en-US" sz="1600"/>
              <a:t>Supporting Physical Features</a:t>
            </a:r>
          </a:p>
          <a:p>
            <a:pPr marL="0" indent="0" algn="ctr">
              <a:buNone/>
            </a:pPr>
            <a:r>
              <a:rPr lang="en-US" sz="1600"/>
              <a:t>Supporting Audio Features</a:t>
            </a:r>
          </a:p>
          <a:p>
            <a:pPr marL="0" indent="0" algn="ctr">
              <a:buNone/>
            </a:pPr>
            <a:r>
              <a:rPr lang="en-US" sz="1600"/>
              <a:t>Additional Languages</a:t>
            </a:r>
          </a:p>
        </p:txBody>
      </p:sp>
      <p:sp>
        <p:nvSpPr>
          <p:cNvPr id="3" name="Title 1">
            <a:extLst>
              <a:ext uri="{FF2B5EF4-FFF2-40B4-BE49-F238E27FC236}">
                <a16:creationId xmlns:a16="http://schemas.microsoft.com/office/drawing/2014/main" id="{E2207C1B-DCC3-334B-8051-88B5FBBB0304}"/>
              </a:ext>
            </a:extLst>
          </p:cNvPr>
          <p:cNvSpPr txBox="1">
            <a:spLocks/>
          </p:cNvSpPr>
          <p:nvPr/>
        </p:nvSpPr>
        <p:spPr>
          <a:xfrm>
            <a:off x="619129" y="247649"/>
            <a:ext cx="10744196" cy="1370223"/>
          </a:xfrm>
          <a:prstGeom prst="rect">
            <a:avLst/>
          </a:prstGeom>
          <a:gradFill flip="none" rotWithShape="1">
            <a:gsLst>
              <a:gs pos="96000">
                <a:srgbClr val="345EA2"/>
              </a:gs>
              <a:gs pos="100000">
                <a:srgbClr val="1F3063"/>
              </a:gs>
              <a:gs pos="82000">
                <a:schemeClr val="accent1">
                  <a:lumMod val="57000"/>
                </a:schemeClr>
              </a:gs>
            </a:gsLst>
            <a:path path="circle">
              <a:fillToRect l="50000" t="130000" r="50000" b="-30000"/>
            </a:path>
            <a:tileRect/>
          </a:gra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4400" b="1" i="0" kern="1200" dirty="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b="0" dirty="0">
                <a:latin typeface="Trebuchet MS" panose="020B0603020202020204" pitchFamily="34" charset="0"/>
              </a:rPr>
              <a:t>Election Supporting Technology Evaluation Program (ESTEP)</a:t>
            </a:r>
          </a:p>
        </p:txBody>
      </p:sp>
    </p:spTree>
    <p:extLst>
      <p:ext uri="{BB962C8B-B14F-4D97-AF65-F5344CB8AC3E}">
        <p14:creationId xmlns:p14="http://schemas.microsoft.com/office/powerpoint/2010/main" val="2402397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3A287-094E-C70C-B3D2-40992A1DF868}"/>
              </a:ext>
            </a:extLst>
          </p:cNvPr>
          <p:cNvSpPr>
            <a:spLocks noGrp="1"/>
          </p:cNvSpPr>
          <p:nvPr>
            <p:ph type="title"/>
          </p:nvPr>
        </p:nvSpPr>
        <p:spPr/>
        <p:txBody>
          <a:bodyPr>
            <a:norm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5000" dirty="0">
                <a:solidFill>
                  <a:schemeClr val="bg1"/>
                </a:solidFill>
                <a:latin typeface="Trebuchet MS"/>
              </a:rPr>
              <a:t>ESTEP Pilot Program Timelines</a:t>
            </a:r>
          </a:p>
        </p:txBody>
      </p:sp>
      <p:sp>
        <p:nvSpPr>
          <p:cNvPr id="5" name="TextBox 4">
            <a:extLst>
              <a:ext uri="{FF2B5EF4-FFF2-40B4-BE49-F238E27FC236}">
                <a16:creationId xmlns:a16="http://schemas.microsoft.com/office/drawing/2014/main" id="{0F3F6BB0-DD0E-B7BD-0961-2A1556D3F095}"/>
              </a:ext>
            </a:extLst>
          </p:cNvPr>
          <p:cNvSpPr txBox="1"/>
          <p:nvPr/>
        </p:nvSpPr>
        <p:spPr>
          <a:xfrm>
            <a:off x="8194576" y="2740204"/>
            <a:ext cx="4450687" cy="71814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773"/>
              </a:lnSpc>
              <a:spcBef>
                <a:spcPct val="0"/>
              </a:spcBef>
              <a:spcAft>
                <a:spcPts val="0"/>
              </a:spcAft>
              <a:buClrTx/>
              <a:buSzTx/>
              <a:buFontTx/>
              <a:buNone/>
              <a:tabLst/>
              <a:defRPr/>
            </a:pPr>
            <a:r>
              <a:rPr kumimoji="0" lang="en-US" sz="2400" b="0" i="0" u="none" strike="noStrike" kern="1200" cap="none" spc="0" normalizeH="0" baseline="0" noProof="0">
                <a:ln>
                  <a:noFill/>
                </a:ln>
                <a:solidFill>
                  <a:srgbClr val="CE1E36"/>
                </a:solidFill>
                <a:effectLst/>
                <a:uLnTx/>
                <a:uFillTx/>
                <a:latin typeface="Trebuchet MS"/>
                <a:ea typeface="Trebuchet MS Bold"/>
                <a:cs typeface="Arial"/>
                <a:sym typeface="Trebuchet MS Bold"/>
              </a:rPr>
              <a:t>Voter Registration </a:t>
            </a:r>
            <a:r>
              <a:rPr kumimoji="0" lang="en-US" sz="2400" b="0" i="0" u="none" strike="noStrike" kern="1200" cap="none" spc="0" normalizeH="0" baseline="0" noProof="0">
                <a:ln>
                  <a:noFill/>
                </a:ln>
                <a:solidFill>
                  <a:srgbClr val="CE1E36"/>
                </a:solidFill>
                <a:effectLst/>
                <a:uLnTx/>
                <a:uFillTx/>
                <a:latin typeface="Trebuchet MS"/>
                <a:ea typeface="Trebuchet MS Bold"/>
                <a:cs typeface="Arial"/>
                <a:sym typeface="Trebuchet MS Bold Italics"/>
              </a:rPr>
              <a:t>Systems</a:t>
            </a:r>
            <a:endParaRPr kumimoji="0" lang="en-US" sz="2400" b="0" i="0" u="none" strike="noStrike" kern="1200" cap="none" spc="0" normalizeH="0" baseline="0" noProof="0">
              <a:ln>
                <a:noFill/>
              </a:ln>
              <a:solidFill>
                <a:prstClr val="black"/>
              </a:solidFill>
              <a:effectLst/>
              <a:uLnTx/>
              <a:uFillTx/>
              <a:latin typeface="Trebuchet MS"/>
              <a:ea typeface="+mn-ea"/>
              <a:cs typeface="Arial"/>
            </a:endParaRPr>
          </a:p>
          <a:p>
            <a:pPr marL="0" marR="0" lvl="0" indent="0" algn="l" defTabSz="609539" rtl="0" eaLnBrk="1" fontAlgn="auto" latinLnBrk="0" hangingPunct="1">
              <a:lnSpc>
                <a:spcPts val="2773"/>
              </a:lnSpc>
              <a:spcBef>
                <a:spcPct val="0"/>
              </a:spcBef>
              <a:spcAft>
                <a:spcPts val="0"/>
              </a:spcAft>
              <a:buClrTx/>
              <a:buSzTx/>
              <a:buFontTx/>
              <a:buNone/>
              <a:tabLst/>
              <a:defRPr/>
            </a:pPr>
            <a:r>
              <a:rPr kumimoji="0" lang="en-US" sz="2400" b="0" i="0" u="none" strike="noStrike" kern="1200" cap="none" spc="0" normalizeH="0" baseline="0" noProof="0">
                <a:ln>
                  <a:noFill/>
                </a:ln>
                <a:solidFill>
                  <a:srgbClr val="1E2F62"/>
                </a:solidFill>
                <a:effectLst/>
                <a:uLnTx/>
                <a:uFillTx/>
                <a:latin typeface="Trebuchet MS"/>
                <a:ea typeface="+mn-ea"/>
                <a:cs typeface="Arial"/>
                <a:sym typeface="Trebuchet MS Bold Italics"/>
              </a:rPr>
              <a:t>Pilot Program</a:t>
            </a:r>
            <a:endParaRPr kumimoji="0" lang="en-US" sz="2400" b="0" i="0" u="none" strike="noStrike" kern="1200" cap="none" spc="0" normalizeH="0" baseline="0" noProof="0">
              <a:ln>
                <a:noFill/>
              </a:ln>
              <a:solidFill>
                <a:prstClr val="black"/>
              </a:solidFill>
              <a:effectLst/>
              <a:uLnTx/>
              <a:uFillTx/>
              <a:latin typeface="Trebuchet MS"/>
              <a:ea typeface="+mn-ea"/>
              <a:cs typeface="Arial"/>
            </a:endParaRPr>
          </a:p>
        </p:txBody>
      </p:sp>
      <p:sp>
        <p:nvSpPr>
          <p:cNvPr id="6" name="TextBox 5">
            <a:extLst>
              <a:ext uri="{FF2B5EF4-FFF2-40B4-BE49-F238E27FC236}">
                <a16:creationId xmlns:a16="http://schemas.microsoft.com/office/drawing/2014/main" id="{848753C6-A38D-96F5-E696-05DD6BFE0D81}"/>
              </a:ext>
            </a:extLst>
          </p:cNvPr>
          <p:cNvSpPr txBox="1"/>
          <p:nvPr/>
        </p:nvSpPr>
        <p:spPr>
          <a:xfrm>
            <a:off x="7953555" y="3624608"/>
            <a:ext cx="3201774" cy="88485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59410" marR="0" lvl="1" indent="-179070" algn="l" defTabSz="609539" rtl="0" eaLnBrk="1" fontAlgn="auto" latinLnBrk="0" hangingPunct="1">
              <a:lnSpc>
                <a:spcPts val="2333"/>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00000"/>
                </a:solidFill>
                <a:effectLst/>
                <a:uLnTx/>
                <a:uFillTx/>
                <a:latin typeface="Trebuchet MS"/>
                <a:ea typeface="Calibri" panose="020F0502020204030204"/>
                <a:cs typeface="Arial"/>
                <a:sym typeface="Trebuchet MS Bold"/>
              </a:rPr>
              <a:t>Timeline – Expected pilot program launch in Late 2025 or early 2026</a:t>
            </a:r>
            <a:endParaRPr kumimoji="0" lang="en-US" sz="2000" b="0" i="0" u="none" strike="noStrike" kern="1200" cap="none" spc="0" normalizeH="0" baseline="0" noProof="0">
              <a:ln>
                <a:noFill/>
              </a:ln>
              <a:solidFill>
                <a:srgbClr val="000000"/>
              </a:solidFill>
              <a:effectLst/>
              <a:uLnTx/>
              <a:uFillTx/>
              <a:latin typeface="Trebuchet MS"/>
              <a:ea typeface="Calibri" panose="020F0502020204030204"/>
              <a:cs typeface="Arial"/>
            </a:endParaRPr>
          </a:p>
        </p:txBody>
      </p:sp>
      <p:sp>
        <p:nvSpPr>
          <p:cNvPr id="8" name="TextBox 7">
            <a:extLst>
              <a:ext uri="{FF2B5EF4-FFF2-40B4-BE49-F238E27FC236}">
                <a16:creationId xmlns:a16="http://schemas.microsoft.com/office/drawing/2014/main" id="{2950959A-A395-C394-FDBE-B48D300DF5F7}"/>
              </a:ext>
            </a:extLst>
          </p:cNvPr>
          <p:cNvSpPr txBox="1"/>
          <p:nvPr/>
        </p:nvSpPr>
        <p:spPr>
          <a:xfrm>
            <a:off x="772488" y="2757577"/>
            <a:ext cx="3653270" cy="71814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773"/>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E1E36"/>
                </a:solidFill>
                <a:effectLst/>
                <a:uLnTx/>
                <a:uFillTx/>
                <a:latin typeface="Trebuchet MS"/>
                <a:ea typeface="Trebuchet MS Bold"/>
                <a:cs typeface="Arial"/>
                <a:sym typeface="Trebuchet MS Bold"/>
              </a:rPr>
              <a:t>Electronic Ballot Delivery</a:t>
            </a:r>
            <a:endParaRPr kumimoji="0" lang="en-US" sz="2400" b="0" i="0" u="none" strike="noStrike" kern="1200" cap="none" spc="0" normalizeH="0" baseline="0" noProof="0" dirty="0">
              <a:ln>
                <a:noFill/>
              </a:ln>
              <a:solidFill>
                <a:srgbClr val="CE1E36"/>
              </a:solidFill>
              <a:effectLst/>
              <a:uLnTx/>
              <a:uFillTx/>
              <a:latin typeface="Trebuchet MS"/>
              <a:ea typeface="Trebuchet MS Bold"/>
              <a:cs typeface="Arial"/>
            </a:endParaRPr>
          </a:p>
          <a:p>
            <a:pPr marL="0" marR="0" lvl="0" indent="0" algn="l" defTabSz="609539" rtl="0" eaLnBrk="1" fontAlgn="auto" latinLnBrk="0" hangingPunct="1">
              <a:lnSpc>
                <a:spcPts val="27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1E2F62"/>
                </a:solidFill>
                <a:effectLst/>
                <a:uLnTx/>
                <a:uFillTx/>
                <a:latin typeface="Trebuchet MS"/>
                <a:ea typeface="Trebuchet MS Bold Italics"/>
                <a:cs typeface="Arial"/>
                <a:sym typeface="Trebuchet MS Bold Italics"/>
              </a:rPr>
              <a:t>Pilot Program</a:t>
            </a:r>
            <a:endParaRPr kumimoji="0" lang="en-US" sz="2400" b="0" i="0" u="none" strike="noStrike" kern="1200" cap="none" spc="0" normalizeH="0" baseline="0" noProof="0" dirty="0">
              <a:ln>
                <a:noFill/>
              </a:ln>
              <a:solidFill>
                <a:srgbClr val="1E2F62"/>
              </a:solidFill>
              <a:effectLst/>
              <a:uLnTx/>
              <a:uFillTx/>
              <a:latin typeface="Trebuchet MS"/>
              <a:ea typeface="Trebuchet MS Bold Italics"/>
              <a:cs typeface="Arial"/>
            </a:endParaRPr>
          </a:p>
        </p:txBody>
      </p:sp>
      <p:sp>
        <p:nvSpPr>
          <p:cNvPr id="9" name="TextBox 8">
            <a:extLst>
              <a:ext uri="{FF2B5EF4-FFF2-40B4-BE49-F238E27FC236}">
                <a16:creationId xmlns:a16="http://schemas.microsoft.com/office/drawing/2014/main" id="{F136DD11-6DF7-0214-F2A9-46DDF1418C23}"/>
              </a:ext>
            </a:extLst>
          </p:cNvPr>
          <p:cNvSpPr txBox="1"/>
          <p:nvPr/>
        </p:nvSpPr>
        <p:spPr>
          <a:xfrm>
            <a:off x="546813" y="3663492"/>
            <a:ext cx="3259283" cy="176971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59410" marR="0" lvl="1" indent="-179705" algn="l" defTabSz="609539" rtl="0" eaLnBrk="1" fontAlgn="auto" latinLnBrk="0" hangingPunct="1">
              <a:lnSpc>
                <a:spcPts val="2333"/>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00000"/>
                </a:solidFill>
                <a:effectLst/>
                <a:uLnTx/>
                <a:uFillTx/>
                <a:latin typeface="Trebuchet MS"/>
                <a:ea typeface="Trebuchet MS Bold"/>
                <a:cs typeface="Arial"/>
                <a:sym typeface="Trebuchet MS Bold"/>
              </a:rPr>
              <a:t>Timeline </a:t>
            </a:r>
            <a:r>
              <a:rPr kumimoji="0" lang="en-US" sz="2000" b="0" i="0" u="none" strike="noStrike" kern="1200" cap="none" spc="0" normalizeH="0" baseline="0" noProof="0">
                <a:ln>
                  <a:noFill/>
                </a:ln>
                <a:solidFill>
                  <a:srgbClr val="000000"/>
                </a:solidFill>
                <a:effectLst/>
                <a:uLnTx/>
                <a:uFillTx/>
                <a:latin typeface="Trebuchet MS"/>
                <a:ea typeface="Trebuchet MS Bold"/>
                <a:cs typeface="Arial"/>
                <a:sym typeface="Trebuchet MS"/>
              </a:rPr>
              <a:t>– Pilot program launch mid-April 2025</a:t>
            </a:r>
            <a:endParaRPr kumimoji="0" lang="en-US" sz="2000" b="0" i="0" u="none" strike="noStrike" kern="1200" cap="none" spc="0" normalizeH="0" baseline="0" noProof="0">
              <a:ln>
                <a:noFill/>
              </a:ln>
              <a:solidFill>
                <a:prstClr val="black"/>
              </a:solidFill>
              <a:effectLst/>
              <a:uLnTx/>
              <a:uFillTx/>
              <a:latin typeface="Trebuchet MS"/>
              <a:ea typeface="+mn-ea"/>
              <a:cs typeface="Arial"/>
            </a:endParaRPr>
          </a:p>
          <a:p>
            <a:pPr marL="359410" marR="0" lvl="1" indent="-179705" algn="l" defTabSz="609539" rtl="0" eaLnBrk="1" fontAlgn="auto" latinLnBrk="0" hangingPunct="1">
              <a:lnSpc>
                <a:spcPts val="2333"/>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00000"/>
                </a:solidFill>
                <a:effectLst/>
                <a:uLnTx/>
                <a:uFillTx/>
                <a:latin typeface="Trebuchet MS"/>
                <a:ea typeface="Trebuchet MS Bold"/>
                <a:cs typeface="Arial"/>
                <a:sym typeface="Trebuchet MS Bold"/>
              </a:rPr>
              <a:t>Current Phase </a:t>
            </a:r>
            <a:r>
              <a:rPr kumimoji="0" lang="en-US" sz="2000" b="0" i="0" u="none" strike="noStrike" kern="1200" cap="none" spc="0" normalizeH="0" baseline="0" noProof="0">
                <a:ln>
                  <a:noFill/>
                </a:ln>
                <a:solidFill>
                  <a:srgbClr val="000000"/>
                </a:solidFill>
                <a:effectLst/>
                <a:uLnTx/>
                <a:uFillTx/>
                <a:latin typeface="Trebuchet MS"/>
                <a:ea typeface="Trebuchet MS Bold"/>
                <a:cs typeface="Arial"/>
                <a:sym typeface="Trebuchet MS"/>
              </a:rPr>
              <a:t>– Developing</a:t>
            </a:r>
            <a:r>
              <a:rPr kumimoji="0" lang="en-US" sz="2000" b="0" i="0" u="none" strike="noStrike" kern="1200" cap="none" spc="0" normalizeH="0" baseline="0" noProof="0">
                <a:ln>
                  <a:noFill/>
                </a:ln>
                <a:solidFill>
                  <a:srgbClr val="000000"/>
                </a:solidFill>
                <a:effectLst/>
                <a:uLnTx/>
                <a:uFillTx/>
                <a:latin typeface="Trebuchet MS"/>
                <a:ea typeface="Trebuchet MS"/>
                <a:cs typeface="Arial"/>
                <a:sym typeface="Trebuchet MS"/>
              </a:rPr>
              <a:t> requirements with stakeholder feedback</a:t>
            </a:r>
            <a:endParaRPr kumimoji="0" lang="en-US" sz="2000" b="0" i="0" u="none" strike="noStrike" kern="1200" cap="none" spc="0" normalizeH="0" baseline="0" noProof="0">
              <a:ln>
                <a:noFill/>
              </a:ln>
              <a:solidFill>
                <a:srgbClr val="000000"/>
              </a:solidFill>
              <a:effectLst/>
              <a:uLnTx/>
              <a:uFillTx/>
              <a:latin typeface="Trebuchet MS"/>
              <a:ea typeface="Trebuchet MS"/>
              <a:cs typeface="Arial"/>
            </a:endParaRPr>
          </a:p>
        </p:txBody>
      </p:sp>
      <p:sp>
        <p:nvSpPr>
          <p:cNvPr id="11" name="TextBox 10">
            <a:extLst>
              <a:ext uri="{FF2B5EF4-FFF2-40B4-BE49-F238E27FC236}">
                <a16:creationId xmlns:a16="http://schemas.microsoft.com/office/drawing/2014/main" id="{03339996-C859-1ED8-300B-0192093BB6D5}"/>
              </a:ext>
            </a:extLst>
          </p:cNvPr>
          <p:cNvSpPr txBox="1"/>
          <p:nvPr/>
        </p:nvSpPr>
        <p:spPr>
          <a:xfrm>
            <a:off x="4552758" y="2757577"/>
            <a:ext cx="3400797" cy="71814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773"/>
              </a:lnSpc>
              <a:spcBef>
                <a:spcPts val="0"/>
              </a:spcBef>
              <a:spcAft>
                <a:spcPts val="0"/>
              </a:spcAft>
              <a:buClrTx/>
              <a:buSzTx/>
              <a:buFontTx/>
              <a:buNone/>
              <a:tabLst/>
              <a:defRPr/>
            </a:pPr>
            <a:r>
              <a:rPr kumimoji="0" lang="en-US" sz="2400" b="0" i="0" u="none" strike="noStrike" kern="1200" cap="none" spc="0" normalizeH="0" baseline="0" noProof="0">
                <a:ln>
                  <a:noFill/>
                </a:ln>
                <a:solidFill>
                  <a:srgbClr val="CE1E36"/>
                </a:solidFill>
                <a:effectLst/>
                <a:uLnTx/>
                <a:uFillTx/>
                <a:latin typeface="Trebuchet MS"/>
                <a:ea typeface="Trebuchet MS Bold"/>
                <a:cs typeface="Arial"/>
                <a:sym typeface="Trebuchet MS Bold"/>
              </a:rPr>
              <a:t>Election Night Reporting</a:t>
            </a:r>
            <a:endParaRPr kumimoji="0" lang="en-US" sz="2400" b="0" i="0" u="none" strike="noStrike" kern="1200" cap="none" spc="0" normalizeH="0" baseline="0" noProof="0">
              <a:ln>
                <a:noFill/>
              </a:ln>
              <a:solidFill>
                <a:srgbClr val="CE1E36"/>
              </a:solidFill>
              <a:effectLst/>
              <a:uLnTx/>
              <a:uFillTx/>
              <a:latin typeface="Trebuchet MS"/>
              <a:ea typeface="Trebuchet MS Bold"/>
              <a:cs typeface="Arial"/>
            </a:endParaRPr>
          </a:p>
          <a:p>
            <a:pPr marL="0" marR="0" lvl="0" indent="0" algn="l" defTabSz="609539" rtl="0" eaLnBrk="1" fontAlgn="auto" latinLnBrk="0" hangingPunct="1">
              <a:lnSpc>
                <a:spcPts val="2773"/>
              </a:lnSpc>
              <a:spcBef>
                <a:spcPct val="0"/>
              </a:spcBef>
              <a:spcAft>
                <a:spcPts val="0"/>
              </a:spcAft>
              <a:buClrTx/>
              <a:buSzTx/>
              <a:buFontTx/>
              <a:buNone/>
              <a:tabLst/>
              <a:defRPr/>
            </a:pPr>
            <a:r>
              <a:rPr kumimoji="0" lang="en-US" sz="2400" b="0" i="0" u="none" strike="noStrike" kern="1200" cap="none" spc="0" normalizeH="0" baseline="0" noProof="0">
                <a:ln>
                  <a:noFill/>
                </a:ln>
                <a:solidFill>
                  <a:srgbClr val="1E2F62"/>
                </a:solidFill>
                <a:effectLst/>
                <a:uLnTx/>
                <a:uFillTx/>
                <a:latin typeface="Trebuchet MS"/>
                <a:ea typeface="Trebuchet MS Bold Italics"/>
                <a:cs typeface="Arial"/>
                <a:sym typeface="Trebuchet MS Bold Italics"/>
              </a:rPr>
              <a:t>Pilot Program</a:t>
            </a:r>
            <a:endParaRPr kumimoji="0" lang="en-US" sz="2400" b="0" i="0" u="none" strike="noStrike" kern="1200" cap="none" spc="0" normalizeH="0" baseline="0" noProof="0">
              <a:ln>
                <a:noFill/>
              </a:ln>
              <a:solidFill>
                <a:srgbClr val="1E2F62"/>
              </a:solidFill>
              <a:effectLst/>
              <a:uLnTx/>
              <a:uFillTx/>
              <a:latin typeface="Trebuchet MS"/>
              <a:ea typeface="Trebuchet MS Bold Italics"/>
              <a:cs typeface="Arial"/>
            </a:endParaRPr>
          </a:p>
        </p:txBody>
      </p:sp>
      <p:sp>
        <p:nvSpPr>
          <p:cNvPr id="12" name="TextBox 11">
            <a:extLst>
              <a:ext uri="{FF2B5EF4-FFF2-40B4-BE49-F238E27FC236}">
                <a16:creationId xmlns:a16="http://schemas.microsoft.com/office/drawing/2014/main" id="{0835D468-4C0A-F75A-5415-F153F02A7717}"/>
              </a:ext>
            </a:extLst>
          </p:cNvPr>
          <p:cNvSpPr txBox="1"/>
          <p:nvPr/>
        </p:nvSpPr>
        <p:spPr>
          <a:xfrm>
            <a:off x="4391673" y="3685878"/>
            <a:ext cx="3259859" cy="206466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59410" marR="0" lvl="1" indent="-179705" algn="l" defTabSz="609539" rtl="0" eaLnBrk="1" fontAlgn="auto" latinLnBrk="0" hangingPunct="1">
              <a:lnSpc>
                <a:spcPts val="2333"/>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00000"/>
                </a:solidFill>
                <a:effectLst/>
                <a:uLnTx/>
                <a:uFillTx/>
                <a:latin typeface="Trebuchet MS"/>
                <a:ea typeface="Trebuchet MS Bold"/>
                <a:cs typeface="Arial"/>
                <a:sym typeface="Trebuchet MS Bold"/>
              </a:rPr>
              <a:t>Timeline </a:t>
            </a:r>
            <a:r>
              <a:rPr kumimoji="0" lang="en-US" sz="2000" b="0" i="0" u="none" strike="noStrike" kern="1200" cap="none" spc="0" normalizeH="0" baseline="0" noProof="0">
                <a:ln>
                  <a:noFill/>
                </a:ln>
                <a:solidFill>
                  <a:srgbClr val="000000"/>
                </a:solidFill>
                <a:effectLst/>
                <a:uLnTx/>
                <a:uFillTx/>
                <a:latin typeface="Trebuchet MS"/>
                <a:ea typeface="Trebuchet MS"/>
                <a:cs typeface="Arial"/>
                <a:sym typeface="Trebuchet MS"/>
              </a:rPr>
              <a:t>- Pilot program launch June 2025</a:t>
            </a:r>
            <a:endParaRPr kumimoji="0" lang="en-US" sz="2000" b="0" i="0" u="none" strike="noStrike" kern="1200" cap="none" spc="0" normalizeH="0" baseline="0" noProof="0">
              <a:ln>
                <a:noFill/>
              </a:ln>
              <a:solidFill>
                <a:prstClr val="black"/>
              </a:solidFill>
              <a:effectLst/>
              <a:uLnTx/>
              <a:uFillTx/>
              <a:latin typeface="Trebuchet MS"/>
              <a:ea typeface="+mn-ea"/>
              <a:cs typeface="Arial"/>
            </a:endParaRPr>
          </a:p>
          <a:p>
            <a:pPr marL="359410" marR="0" lvl="1" indent="-179705" algn="l" defTabSz="609539" rtl="0" eaLnBrk="1" fontAlgn="auto" latinLnBrk="0" hangingPunct="1">
              <a:lnSpc>
                <a:spcPts val="2333"/>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00000"/>
                </a:solidFill>
                <a:effectLst/>
                <a:uLnTx/>
                <a:uFillTx/>
                <a:latin typeface="Trebuchet MS"/>
                <a:ea typeface="Trebuchet MS Bold"/>
                <a:cs typeface="Arial"/>
                <a:sym typeface="Trebuchet MS Bold"/>
              </a:rPr>
              <a:t>Current Phase </a:t>
            </a:r>
            <a:r>
              <a:rPr kumimoji="0" lang="en-US" sz="2000" b="0" i="0" u="none" strike="noStrike" kern="1200" cap="none" spc="0" normalizeH="0" baseline="0" noProof="0">
                <a:ln>
                  <a:noFill/>
                </a:ln>
                <a:solidFill>
                  <a:srgbClr val="000000"/>
                </a:solidFill>
                <a:effectLst/>
                <a:uLnTx/>
                <a:uFillTx/>
                <a:latin typeface="Trebuchet MS"/>
                <a:ea typeface="Trebuchet MS Bold"/>
                <a:cs typeface="Arial"/>
                <a:sym typeface="Trebuchet MS"/>
              </a:rPr>
              <a:t>– Developing requirements with stakeholder feedback</a:t>
            </a:r>
            <a:endParaRPr kumimoji="0" lang="en-US" sz="2000" b="0" i="0" u="none" strike="noStrike" kern="1200" cap="none" spc="0" normalizeH="0" baseline="0" noProof="0">
              <a:ln>
                <a:noFill/>
              </a:ln>
              <a:solidFill>
                <a:srgbClr val="000000"/>
              </a:solidFill>
              <a:effectLst/>
              <a:uLnTx/>
              <a:uFillTx/>
              <a:latin typeface="Trebuchet MS"/>
              <a:ea typeface="Trebuchet MS"/>
              <a:cs typeface="Arial"/>
            </a:endParaRPr>
          </a:p>
        </p:txBody>
      </p:sp>
      <p:grpSp>
        <p:nvGrpSpPr>
          <p:cNvPr id="23" name="Group 22">
            <a:extLst>
              <a:ext uri="{FF2B5EF4-FFF2-40B4-BE49-F238E27FC236}">
                <a16:creationId xmlns:a16="http://schemas.microsoft.com/office/drawing/2014/main" id="{865C17BC-C295-D3BA-F745-2F2075619B8C}"/>
              </a:ext>
            </a:extLst>
          </p:cNvPr>
          <p:cNvGrpSpPr/>
          <p:nvPr/>
        </p:nvGrpSpPr>
        <p:grpSpPr>
          <a:xfrm>
            <a:off x="957345" y="1470773"/>
            <a:ext cx="1065418" cy="836199"/>
            <a:chOff x="0" y="0"/>
            <a:chExt cx="812800" cy="812800"/>
          </a:xfrm>
        </p:grpSpPr>
        <p:sp>
          <p:nvSpPr>
            <p:cNvPr id="24" name="Freeform 23">
              <a:extLst>
                <a:ext uri="{FF2B5EF4-FFF2-40B4-BE49-F238E27FC236}">
                  <a16:creationId xmlns:a16="http://schemas.microsoft.com/office/drawing/2014/main" id="{1074A62D-8B2C-0487-CC98-E78D568F362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58C5EEB-9B4A-15D2-DF42-91BDBA1A6A55}"/>
                </a:ext>
              </a:extLst>
            </p:cNvPr>
            <p:cNvSpPr txBox="1"/>
            <p:nvPr/>
          </p:nvSpPr>
          <p:spPr>
            <a:xfrm>
              <a:off x="76200" y="57150"/>
              <a:ext cx="660400" cy="679450"/>
            </a:xfrm>
            <a:prstGeom prst="rect">
              <a:avLst/>
            </a:prstGeom>
          </p:spPr>
          <p:txBody>
            <a:bodyPr lIns="10749" tIns="10749" rIns="10749" bIns="10749"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86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 name="Freeform 25">
            <a:extLst>
              <a:ext uri="{FF2B5EF4-FFF2-40B4-BE49-F238E27FC236}">
                <a16:creationId xmlns:a16="http://schemas.microsoft.com/office/drawing/2014/main" id="{553C1EB7-3681-53D0-069E-D9C91AFD3E62}"/>
              </a:ext>
            </a:extLst>
          </p:cNvPr>
          <p:cNvSpPr/>
          <p:nvPr/>
        </p:nvSpPr>
        <p:spPr>
          <a:xfrm>
            <a:off x="1818093" y="1773902"/>
            <a:ext cx="716722" cy="689076"/>
          </a:xfrm>
          <a:custGeom>
            <a:avLst/>
            <a:gdLst/>
            <a:ahLst/>
            <a:cxnLst/>
            <a:rect l="l" t="t" r="r" b="b"/>
            <a:pathLst>
              <a:path w="584987" h="600267">
                <a:moveTo>
                  <a:pt x="0" y="0"/>
                </a:moveTo>
                <a:lnTo>
                  <a:pt x="584988" y="0"/>
                </a:lnTo>
                <a:lnTo>
                  <a:pt x="584988" y="600267"/>
                </a:lnTo>
                <a:lnTo>
                  <a:pt x="0" y="6002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25">
            <a:extLst>
              <a:ext uri="{FF2B5EF4-FFF2-40B4-BE49-F238E27FC236}">
                <a16:creationId xmlns:a16="http://schemas.microsoft.com/office/drawing/2014/main" id="{C12B6508-21CE-F86D-5F7E-8A04FB274FB0}"/>
              </a:ext>
            </a:extLst>
          </p:cNvPr>
          <p:cNvSpPr/>
          <p:nvPr/>
        </p:nvSpPr>
        <p:spPr>
          <a:xfrm>
            <a:off x="5663241" y="1773902"/>
            <a:ext cx="716722" cy="689076"/>
          </a:xfrm>
          <a:custGeom>
            <a:avLst/>
            <a:gdLst/>
            <a:ahLst/>
            <a:cxnLst/>
            <a:rect l="l" t="t" r="r" b="b"/>
            <a:pathLst>
              <a:path w="584987" h="600267">
                <a:moveTo>
                  <a:pt x="0" y="0"/>
                </a:moveTo>
                <a:lnTo>
                  <a:pt x="584988" y="0"/>
                </a:lnTo>
                <a:lnTo>
                  <a:pt x="584988" y="600267"/>
                </a:lnTo>
                <a:lnTo>
                  <a:pt x="0" y="6002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25">
            <a:extLst>
              <a:ext uri="{FF2B5EF4-FFF2-40B4-BE49-F238E27FC236}">
                <a16:creationId xmlns:a16="http://schemas.microsoft.com/office/drawing/2014/main" id="{22D1973C-9767-7F5F-AE0C-7A3A5CAA1F86}"/>
              </a:ext>
            </a:extLst>
          </p:cNvPr>
          <p:cNvSpPr/>
          <p:nvPr/>
        </p:nvSpPr>
        <p:spPr>
          <a:xfrm>
            <a:off x="9554442" y="1773902"/>
            <a:ext cx="716722" cy="689076"/>
          </a:xfrm>
          <a:custGeom>
            <a:avLst/>
            <a:gdLst/>
            <a:ahLst/>
            <a:cxnLst/>
            <a:rect l="l" t="t" r="r" b="b"/>
            <a:pathLst>
              <a:path w="584987" h="600267">
                <a:moveTo>
                  <a:pt x="0" y="0"/>
                </a:moveTo>
                <a:lnTo>
                  <a:pt x="584988" y="0"/>
                </a:lnTo>
                <a:lnTo>
                  <a:pt x="584988" y="600267"/>
                </a:lnTo>
                <a:lnTo>
                  <a:pt x="0" y="6002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0521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3D7320-2556-2338-59CC-E568FB3B6F19}"/>
              </a:ext>
            </a:extLst>
          </p:cNvPr>
          <p:cNvSpPr/>
          <p:nvPr/>
        </p:nvSpPr>
        <p:spPr>
          <a:xfrm>
            <a:off x="0" y="1270954"/>
            <a:ext cx="12192000" cy="55870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9FCDAB7-3478-3FD7-54E0-648FDFE4E6D3}"/>
              </a:ext>
            </a:extLst>
          </p:cNvPr>
          <p:cNvPicPr>
            <a:picLocks noChangeAspect="1"/>
          </p:cNvPicPr>
          <p:nvPr/>
        </p:nvPicPr>
        <p:blipFill>
          <a:blip r:embed="rId3"/>
          <a:srcRect l="1385" t="74635" r="1614"/>
          <a:stretch/>
        </p:blipFill>
        <p:spPr>
          <a:xfrm>
            <a:off x="1090614" y="5223213"/>
            <a:ext cx="10418483" cy="1513509"/>
          </a:xfrm>
          <a:prstGeom prst="rect">
            <a:avLst/>
          </a:prstGeom>
        </p:spPr>
      </p:pic>
      <p:sp>
        <p:nvSpPr>
          <p:cNvPr id="2" name="Title 1">
            <a:extLst>
              <a:ext uri="{FF2B5EF4-FFF2-40B4-BE49-F238E27FC236}">
                <a16:creationId xmlns:a16="http://schemas.microsoft.com/office/drawing/2014/main" id="{528EB7CF-A3CE-4FA5-1ABB-69A2F0D69782}"/>
              </a:ext>
            </a:extLst>
          </p:cNvPr>
          <p:cNvSpPr>
            <a:spLocks noGrp="1"/>
          </p:cNvSpPr>
          <p:nvPr>
            <p:ph type="title"/>
          </p:nvPr>
        </p:nvSpPr>
        <p:spPr>
          <a:xfrm>
            <a:off x="1090658" y="311534"/>
            <a:ext cx="9801225" cy="915989"/>
          </a:xfrm>
        </p:spPr>
        <p:txBody>
          <a:bodyPr/>
          <a:lstStyle/>
          <a:p>
            <a:r>
              <a:rPr lang="en-US" sz="5000" b="0" dirty="0">
                <a:latin typeface="Trebuchet MS" panose="020B0603020202020204" pitchFamily="34" charset="0"/>
              </a:rPr>
              <a:t>Field Services Program</a:t>
            </a:r>
          </a:p>
        </p:txBody>
      </p:sp>
      <p:sp>
        <p:nvSpPr>
          <p:cNvPr id="4" name="TextBox 3">
            <a:extLst>
              <a:ext uri="{FF2B5EF4-FFF2-40B4-BE49-F238E27FC236}">
                <a16:creationId xmlns:a16="http://schemas.microsoft.com/office/drawing/2014/main" id="{46EF5A3B-440C-29B3-4B5C-4C5FB8CA10A6}"/>
              </a:ext>
            </a:extLst>
          </p:cNvPr>
          <p:cNvSpPr txBox="1"/>
          <p:nvPr/>
        </p:nvSpPr>
        <p:spPr>
          <a:xfrm>
            <a:off x="6903469" y="1528746"/>
            <a:ext cx="4346560" cy="224676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600"/>
              </a:spcAft>
              <a:buClrTx/>
              <a:buSzTx/>
              <a:tabLst/>
              <a:defRPr/>
            </a:pPr>
            <a:r>
              <a:rPr kumimoji="0" lang="en-US" sz="2400" i="0" u="none" strike="noStrike" kern="1200" cap="none" spc="0" normalizeH="0" baseline="0" noProof="0">
                <a:ln>
                  <a:noFill/>
                </a:ln>
                <a:solidFill>
                  <a:prstClr val="black"/>
                </a:solidFill>
                <a:effectLst/>
                <a:uLnTx/>
                <a:uFillTx/>
                <a:latin typeface="Trebuchet MS" panose="020B0603020202020204" pitchFamily="34" charset="0"/>
                <a:cs typeface="Arial" panose="020B0604020202020204" pitchFamily="34" charset="0"/>
              </a:rPr>
              <a:t>Assists With:</a:t>
            </a:r>
          </a:p>
          <a:p>
            <a:pPr marL="571500" marR="0" lvl="0" indent="-5715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i="0" u="none" strike="noStrike" kern="1200" cap="none" spc="0" normalizeH="0" baseline="0" noProof="0">
                <a:ln>
                  <a:noFill/>
                </a:ln>
                <a:solidFill>
                  <a:prstClr val="black"/>
                </a:solidFill>
                <a:effectLst/>
                <a:uLnTx/>
                <a:uFillTx/>
                <a:latin typeface="Trebuchet MS" panose="020B0603020202020204" pitchFamily="34" charset="0"/>
                <a:cs typeface="Arial" panose="020B0604020202020204" pitchFamily="34" charset="0"/>
              </a:rPr>
              <a:t>Hash Verification</a:t>
            </a:r>
          </a:p>
          <a:p>
            <a:pPr marL="571500" marR="0" lvl="0" indent="-5715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i="0" u="none" strike="noStrike" kern="1200" cap="none" spc="0" normalizeH="0" baseline="0" noProof="0">
                <a:ln>
                  <a:noFill/>
                </a:ln>
                <a:solidFill>
                  <a:prstClr val="black"/>
                </a:solidFill>
                <a:effectLst/>
                <a:uLnTx/>
                <a:uFillTx/>
                <a:latin typeface="Trebuchet MS" panose="020B0603020202020204" pitchFamily="34" charset="0"/>
                <a:cs typeface="Arial" panose="020B0604020202020204" pitchFamily="34" charset="0"/>
              </a:rPr>
              <a:t>Fielded System Reviews</a:t>
            </a:r>
          </a:p>
          <a:p>
            <a:pPr marL="571500" marR="0" lvl="0" indent="-5715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i="0" u="none" strike="noStrike" kern="1200" cap="none" spc="0" normalizeH="0" baseline="0" noProof="0">
                <a:ln>
                  <a:noFill/>
                </a:ln>
                <a:solidFill>
                  <a:prstClr val="black"/>
                </a:solidFill>
                <a:effectLst/>
                <a:uLnTx/>
                <a:uFillTx/>
                <a:latin typeface="Trebuchet MS" panose="020B0603020202020204" pitchFamily="34" charset="0"/>
                <a:cs typeface="Arial" panose="020B0604020202020204" pitchFamily="34" charset="0"/>
              </a:rPr>
              <a:t>Anomalies</a:t>
            </a:r>
          </a:p>
          <a:p>
            <a:pPr marL="571500" marR="0" lvl="0" indent="-5715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i="0" u="none" strike="noStrike" kern="1200" cap="none" spc="0" normalizeH="0" baseline="0" noProof="0">
                <a:ln>
                  <a:noFill/>
                </a:ln>
                <a:solidFill>
                  <a:prstClr val="black"/>
                </a:solidFill>
                <a:effectLst/>
                <a:uLnTx/>
                <a:uFillTx/>
                <a:latin typeface="Trebuchet MS" panose="020B0603020202020204" pitchFamily="34" charset="0"/>
                <a:cs typeface="Arial" panose="020B0604020202020204" pitchFamily="34" charset="0"/>
              </a:rPr>
              <a:t>Manufacturer Audits</a:t>
            </a:r>
          </a:p>
        </p:txBody>
      </p:sp>
      <p:pic>
        <p:nvPicPr>
          <p:cNvPr id="8" name="Picture 7">
            <a:extLst>
              <a:ext uri="{FF2B5EF4-FFF2-40B4-BE49-F238E27FC236}">
                <a16:creationId xmlns:a16="http://schemas.microsoft.com/office/drawing/2014/main" id="{19FB20DC-FD4E-9B01-2172-B0013762691E}"/>
              </a:ext>
            </a:extLst>
          </p:cNvPr>
          <p:cNvPicPr>
            <a:picLocks noChangeAspect="1"/>
          </p:cNvPicPr>
          <p:nvPr/>
        </p:nvPicPr>
        <p:blipFill>
          <a:blip r:embed="rId3"/>
          <a:srcRect l="21651" t="10431" r="20337" b="25365"/>
          <a:stretch/>
        </p:blipFill>
        <p:spPr>
          <a:xfrm>
            <a:off x="315996" y="1392231"/>
            <a:ext cx="6230796" cy="3830982"/>
          </a:xfrm>
          <a:prstGeom prst="rect">
            <a:avLst/>
          </a:prstGeom>
        </p:spPr>
      </p:pic>
      <p:pic>
        <p:nvPicPr>
          <p:cNvPr id="3" name="Picture 2">
            <a:extLst>
              <a:ext uri="{FF2B5EF4-FFF2-40B4-BE49-F238E27FC236}">
                <a16:creationId xmlns:a16="http://schemas.microsoft.com/office/drawing/2014/main" id="{29BFA400-6E9C-E282-B035-3DF62491FB61}"/>
              </a:ext>
            </a:extLst>
          </p:cNvPr>
          <p:cNvPicPr>
            <a:picLocks noChangeAspect="1"/>
          </p:cNvPicPr>
          <p:nvPr/>
        </p:nvPicPr>
        <p:blipFill>
          <a:blip r:embed="rId3"/>
          <a:srcRect l="1008" t="-789" r="47282" b="96101"/>
          <a:stretch/>
        </p:blipFill>
        <p:spPr>
          <a:xfrm>
            <a:off x="5759500" y="4308040"/>
            <a:ext cx="6210002" cy="312727"/>
          </a:xfrm>
          <a:prstGeom prst="rect">
            <a:avLst/>
          </a:prstGeom>
        </p:spPr>
      </p:pic>
      <p:pic>
        <p:nvPicPr>
          <p:cNvPr id="9" name="Picture 8">
            <a:extLst>
              <a:ext uri="{FF2B5EF4-FFF2-40B4-BE49-F238E27FC236}">
                <a16:creationId xmlns:a16="http://schemas.microsoft.com/office/drawing/2014/main" id="{937A520E-D48F-E2C7-40FB-AE913E42865E}"/>
              </a:ext>
            </a:extLst>
          </p:cNvPr>
          <p:cNvPicPr>
            <a:picLocks noChangeAspect="1"/>
          </p:cNvPicPr>
          <p:nvPr/>
        </p:nvPicPr>
        <p:blipFill>
          <a:blip r:embed="rId3"/>
          <a:srcRect l="9699" t="5168" r="49468" b="90145"/>
          <a:stretch/>
        </p:blipFill>
        <p:spPr>
          <a:xfrm>
            <a:off x="5836964" y="4774590"/>
            <a:ext cx="5577069" cy="355663"/>
          </a:xfrm>
          <a:prstGeom prst="rect">
            <a:avLst/>
          </a:prstGeom>
        </p:spPr>
      </p:pic>
    </p:spTree>
    <p:extLst>
      <p:ext uri="{BB962C8B-B14F-4D97-AF65-F5344CB8AC3E}">
        <p14:creationId xmlns:p14="http://schemas.microsoft.com/office/powerpoint/2010/main" val="2436746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51374A-13BC-5CCC-70B6-958E7C85E844}"/>
              </a:ext>
            </a:extLst>
          </p:cNvPr>
          <p:cNvSpPr txBox="1"/>
          <p:nvPr/>
        </p:nvSpPr>
        <p:spPr>
          <a:xfrm>
            <a:off x="782235" y="304491"/>
            <a:ext cx="894162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Where to Find EAC Information</a:t>
            </a:r>
          </a:p>
        </p:txBody>
      </p:sp>
      <p:sp>
        <p:nvSpPr>
          <p:cNvPr id="3" name="TextBox 2">
            <a:extLst>
              <a:ext uri="{FF2B5EF4-FFF2-40B4-BE49-F238E27FC236}">
                <a16:creationId xmlns:a16="http://schemas.microsoft.com/office/drawing/2014/main" id="{5CAF7AF3-B5A8-DAEA-C2E9-60A5FFD37B05}"/>
              </a:ext>
            </a:extLst>
          </p:cNvPr>
          <p:cNvSpPr txBox="1"/>
          <p:nvPr/>
        </p:nvSpPr>
        <p:spPr>
          <a:xfrm>
            <a:off x="2224824" y="1826020"/>
            <a:ext cx="2654894" cy="64633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Email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rebuchet MS"/>
                <a:ea typeface="+mn-ea"/>
                <a:cs typeface="+mn-cs"/>
              </a:rPr>
              <a:t>clearinghouse@eac.gov</a:t>
            </a:r>
          </a:p>
        </p:txBody>
      </p:sp>
      <p:sp>
        <p:nvSpPr>
          <p:cNvPr id="4" name="TextBox 3">
            <a:extLst>
              <a:ext uri="{FF2B5EF4-FFF2-40B4-BE49-F238E27FC236}">
                <a16:creationId xmlns:a16="http://schemas.microsoft.com/office/drawing/2014/main" id="{AE9B4AD3-56E3-E67E-C9CF-4DA13482DE48}"/>
              </a:ext>
            </a:extLst>
          </p:cNvPr>
          <p:cNvSpPr txBox="1"/>
          <p:nvPr/>
        </p:nvSpPr>
        <p:spPr>
          <a:xfrm>
            <a:off x="2224824" y="3362557"/>
            <a:ext cx="270336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Facebook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Facebook.com/eacgov1</a:t>
            </a:r>
          </a:p>
        </p:txBody>
      </p:sp>
      <p:sp>
        <p:nvSpPr>
          <p:cNvPr id="5" name="TextBox 4">
            <a:extLst>
              <a:ext uri="{FF2B5EF4-FFF2-40B4-BE49-F238E27FC236}">
                <a16:creationId xmlns:a16="http://schemas.microsoft.com/office/drawing/2014/main" id="{1768E6F7-4FB0-3940-0496-DC8F5C20BA02}"/>
              </a:ext>
            </a:extLst>
          </p:cNvPr>
          <p:cNvSpPr txBox="1"/>
          <p:nvPr/>
        </p:nvSpPr>
        <p:spPr>
          <a:xfrm>
            <a:off x="2224824" y="4899094"/>
            <a:ext cx="114807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@EACgov</a:t>
            </a:r>
          </a:p>
        </p:txBody>
      </p:sp>
      <p:sp>
        <p:nvSpPr>
          <p:cNvPr id="6" name="TextBox 5">
            <a:extLst>
              <a:ext uri="{FF2B5EF4-FFF2-40B4-BE49-F238E27FC236}">
                <a16:creationId xmlns:a16="http://schemas.microsoft.com/office/drawing/2014/main" id="{970E0A77-5711-5139-4CBD-7862A6320CE5}"/>
              </a:ext>
            </a:extLst>
          </p:cNvPr>
          <p:cNvSpPr txBox="1"/>
          <p:nvPr/>
        </p:nvSpPr>
        <p:spPr>
          <a:xfrm>
            <a:off x="7372558" y="1826020"/>
            <a:ext cx="409926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YouTube Channel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@U.S. Election Assistance Commission</a:t>
            </a:r>
          </a:p>
        </p:txBody>
      </p:sp>
      <p:sp>
        <p:nvSpPr>
          <p:cNvPr id="7" name="TextBox 6">
            <a:extLst>
              <a:ext uri="{FF2B5EF4-FFF2-40B4-BE49-F238E27FC236}">
                <a16:creationId xmlns:a16="http://schemas.microsoft.com/office/drawing/2014/main" id="{E5FCFB30-032C-BA11-9044-F538E8087120}"/>
              </a:ext>
            </a:extLst>
          </p:cNvPr>
          <p:cNvSpPr txBox="1"/>
          <p:nvPr/>
        </p:nvSpPr>
        <p:spPr>
          <a:xfrm>
            <a:off x="7372558" y="3362556"/>
            <a:ext cx="122899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Instagram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Trebuchet MS" panose="020B0703020202090204" pitchFamily="34" charset="0"/>
                <a:ea typeface="+mn-ea"/>
                <a:cs typeface="+mn-cs"/>
              </a:rPr>
              <a:t>us.eac</a:t>
            </a: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8" name="TextBox 7">
            <a:extLst>
              <a:ext uri="{FF2B5EF4-FFF2-40B4-BE49-F238E27FC236}">
                <a16:creationId xmlns:a16="http://schemas.microsoft.com/office/drawing/2014/main" id="{2368C9F4-01A0-6F20-F1F5-BF5507E2AB82}"/>
              </a:ext>
            </a:extLst>
          </p:cNvPr>
          <p:cNvSpPr txBox="1"/>
          <p:nvPr/>
        </p:nvSpPr>
        <p:spPr>
          <a:xfrm>
            <a:off x="7372558" y="4899092"/>
            <a:ext cx="9845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eac.gov</a:t>
            </a:r>
          </a:p>
        </p:txBody>
      </p:sp>
      <p:pic>
        <p:nvPicPr>
          <p:cNvPr id="9" name="Picture 8">
            <a:extLst>
              <a:ext uri="{FF2B5EF4-FFF2-40B4-BE49-F238E27FC236}">
                <a16:creationId xmlns:a16="http://schemas.microsoft.com/office/drawing/2014/main" id="{3056C980-11AE-5BFD-E975-EDBCC6334E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579418"/>
            <a:ext cx="1139536" cy="1139536"/>
          </a:xfrm>
          <a:prstGeom prst="rect">
            <a:avLst/>
          </a:prstGeom>
        </p:spPr>
      </p:pic>
      <p:pic>
        <p:nvPicPr>
          <p:cNvPr id="10" name="Picture 9">
            <a:extLst>
              <a:ext uri="{FF2B5EF4-FFF2-40B4-BE49-F238E27FC236}">
                <a16:creationId xmlns:a16="http://schemas.microsoft.com/office/drawing/2014/main" id="{B99ABCF0-C33A-C610-B04E-E74A5CC141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00" y="3115955"/>
            <a:ext cx="1139536" cy="1139536"/>
          </a:xfrm>
          <a:prstGeom prst="rect">
            <a:avLst/>
          </a:prstGeom>
        </p:spPr>
      </p:pic>
      <p:pic>
        <p:nvPicPr>
          <p:cNvPr id="11" name="Picture 10">
            <a:extLst>
              <a:ext uri="{FF2B5EF4-FFF2-40B4-BE49-F238E27FC236}">
                <a16:creationId xmlns:a16="http://schemas.microsoft.com/office/drawing/2014/main" id="{D0570AD3-8042-59D8-FE91-D3E0C24398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201" y="4652492"/>
            <a:ext cx="1139536" cy="1139536"/>
          </a:xfrm>
          <a:prstGeom prst="rect">
            <a:avLst/>
          </a:prstGeom>
        </p:spPr>
      </p:pic>
      <p:pic>
        <p:nvPicPr>
          <p:cNvPr id="12" name="Picture 11">
            <a:extLst>
              <a:ext uri="{FF2B5EF4-FFF2-40B4-BE49-F238E27FC236}">
                <a16:creationId xmlns:a16="http://schemas.microsoft.com/office/drawing/2014/main" id="{625CEB3C-86BE-6066-61E5-9E557F21DB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41044" y="1581627"/>
            <a:ext cx="1139536" cy="1139536"/>
          </a:xfrm>
          <a:prstGeom prst="rect">
            <a:avLst/>
          </a:prstGeom>
        </p:spPr>
      </p:pic>
      <p:pic>
        <p:nvPicPr>
          <p:cNvPr id="13" name="Picture 12">
            <a:extLst>
              <a:ext uri="{FF2B5EF4-FFF2-40B4-BE49-F238E27FC236}">
                <a16:creationId xmlns:a16="http://schemas.microsoft.com/office/drawing/2014/main" id="{57E30CD5-F528-3F41-E3B2-5BEAF41DDC2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41044" y="3115955"/>
            <a:ext cx="1139536" cy="1139536"/>
          </a:xfrm>
          <a:prstGeom prst="rect">
            <a:avLst/>
          </a:prstGeom>
        </p:spPr>
      </p:pic>
      <p:pic>
        <p:nvPicPr>
          <p:cNvPr id="14" name="Picture 13">
            <a:extLst>
              <a:ext uri="{FF2B5EF4-FFF2-40B4-BE49-F238E27FC236}">
                <a16:creationId xmlns:a16="http://schemas.microsoft.com/office/drawing/2014/main" id="{93B78591-FFF5-2CA1-8214-A6BF8801668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41044" y="4652492"/>
            <a:ext cx="1139536" cy="1139536"/>
          </a:xfrm>
          <a:prstGeom prst="rect">
            <a:avLst/>
          </a:prstGeom>
        </p:spPr>
      </p:pic>
      <p:sp>
        <p:nvSpPr>
          <p:cNvPr id="15" name="Rectangle 14">
            <a:extLst>
              <a:ext uri="{FF2B5EF4-FFF2-40B4-BE49-F238E27FC236}">
                <a16:creationId xmlns:a16="http://schemas.microsoft.com/office/drawing/2014/main" id="{FE974881-2CD7-506B-CCB2-B5C4E962BF91}"/>
              </a:ext>
            </a:extLst>
          </p:cNvPr>
          <p:cNvSpPr/>
          <p:nvPr/>
        </p:nvSpPr>
        <p:spPr>
          <a:xfrm>
            <a:off x="9401071" y="2870522"/>
            <a:ext cx="2578833" cy="3530278"/>
          </a:xfrm>
          <a:prstGeom prst="rect">
            <a:avLst/>
          </a:prstGeom>
          <a:solidFill>
            <a:srgbClr val="1B9ED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
            <a:extLst>
              <a:ext uri="{FF2B5EF4-FFF2-40B4-BE49-F238E27FC236}">
                <a16:creationId xmlns:a16="http://schemas.microsoft.com/office/drawing/2014/main" id="{65BBABAC-71C2-C107-BCF0-640362282EB1}"/>
              </a:ext>
            </a:extLst>
          </p:cNvPr>
          <p:cNvSpPr txBox="1"/>
          <p:nvPr/>
        </p:nvSpPr>
        <p:spPr>
          <a:xfrm>
            <a:off x="9401071" y="3082131"/>
            <a:ext cx="2578833" cy="156966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rebuchet MS"/>
                <a:ea typeface="+mn-ea"/>
                <a:cs typeface="+mn-cs"/>
              </a:rPr>
              <a:t>Sign up for the EAC Monthly Newsletter on </a:t>
            </a:r>
            <a:r>
              <a:rPr kumimoji="0" lang="en-US" sz="2400" b="1" i="0" u="none" strike="noStrike" kern="1200" cap="none" spc="0" normalizeH="0" baseline="0" noProof="0">
                <a:ln>
                  <a:noFill/>
                </a:ln>
                <a:solidFill>
                  <a:prstClr val="white"/>
                </a:solidFill>
                <a:effectLst/>
                <a:uLnTx/>
                <a:uFillTx/>
                <a:latin typeface="Trebuchet MS"/>
                <a:ea typeface="+mn-ea"/>
                <a:cs typeface="+mn-cs"/>
              </a:rPr>
              <a:t>eac.gov:</a:t>
            </a:r>
            <a:endParaRPr kumimoji="0" lang="en-US" sz="2400" b="0" i="0" u="none" strike="noStrike" kern="1200" cap="none" spc="0" normalizeH="0" baseline="0" noProof="0">
              <a:ln>
                <a:noFill/>
              </a:ln>
              <a:solidFill>
                <a:prstClr val="white"/>
              </a:solidFill>
              <a:effectLst/>
              <a:uLnTx/>
              <a:uFillTx/>
              <a:latin typeface="Calibri" panose="020F0502020204030204"/>
              <a:ea typeface="Calibri"/>
              <a:cs typeface="Calibri"/>
            </a:endParaRPr>
          </a:p>
        </p:txBody>
      </p:sp>
      <p:pic>
        <p:nvPicPr>
          <p:cNvPr id="22" name="Picture 6" descr="Qr code&#10;&#10;Description automatically generated">
            <a:extLst>
              <a:ext uri="{FF2B5EF4-FFF2-40B4-BE49-F238E27FC236}">
                <a16:creationId xmlns:a16="http://schemas.microsoft.com/office/drawing/2014/main" id="{D6C37BA1-A0CF-213A-FFD1-BFFF8E72B0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13713" y="4651791"/>
            <a:ext cx="1616555" cy="15975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260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5AC9A-84C7-A167-F179-3D4D9A27B5EF}"/>
              </a:ext>
            </a:extLst>
          </p:cNvPr>
          <p:cNvSpPr>
            <a:spLocks noGrp="1"/>
          </p:cNvSpPr>
          <p:nvPr>
            <p:ph type="ctrTitle"/>
          </p:nvPr>
        </p:nvSpPr>
        <p:spPr>
          <a:xfrm>
            <a:off x="1524000" y="2036763"/>
            <a:ext cx="9144000" cy="1790958"/>
          </a:xfrm>
        </p:spPr>
        <p:txBody>
          <a:bodyPr>
            <a:normAutofit/>
          </a:bodyPr>
          <a:lstStyle/>
          <a:p>
            <a:pPr algn="ctr"/>
            <a:r>
              <a:rPr lang="en-US">
                <a:latin typeface="Trebuchet MS"/>
              </a:rPr>
              <a:t>Questions?</a:t>
            </a:r>
            <a:endParaRPr lang="en-US"/>
          </a:p>
        </p:txBody>
      </p:sp>
    </p:spTree>
    <p:extLst>
      <p:ext uri="{BB962C8B-B14F-4D97-AF65-F5344CB8AC3E}">
        <p14:creationId xmlns:p14="http://schemas.microsoft.com/office/powerpoint/2010/main" val="2243592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51374A-13BC-5CCC-70B6-958E7C85E844}"/>
              </a:ext>
            </a:extLst>
          </p:cNvPr>
          <p:cNvSpPr txBox="1"/>
          <p:nvPr/>
        </p:nvSpPr>
        <p:spPr>
          <a:xfrm>
            <a:off x="2735981" y="514162"/>
            <a:ext cx="8194964" cy="830997"/>
          </a:xfrm>
          <a:prstGeom prst="rect">
            <a:avLst/>
          </a:prstGeom>
          <a:noFill/>
        </p:spPr>
        <p:txBody>
          <a:bodyPr wrap="square" lIns="91440" tIns="45720" rIns="91440" bIns="45720" anchor="t">
            <a:spAutoFit/>
          </a:bodyPr>
          <a:lstStyle/>
          <a:p>
            <a:r>
              <a:rPr lang="en-US" sz="4800">
                <a:solidFill>
                  <a:schemeClr val="bg1"/>
                </a:solidFill>
                <a:latin typeface="Trebuchet MS"/>
              </a:rPr>
              <a:t>Contact Information</a:t>
            </a:r>
          </a:p>
        </p:txBody>
      </p:sp>
      <p:sp>
        <p:nvSpPr>
          <p:cNvPr id="7" name="Rectangle 6">
            <a:extLst>
              <a:ext uri="{FF2B5EF4-FFF2-40B4-BE49-F238E27FC236}">
                <a16:creationId xmlns:a16="http://schemas.microsoft.com/office/drawing/2014/main" id="{6758E186-99F0-3708-42FA-32A439ABD91C}"/>
              </a:ext>
            </a:extLst>
          </p:cNvPr>
          <p:cNvSpPr/>
          <p:nvPr/>
        </p:nvSpPr>
        <p:spPr>
          <a:xfrm>
            <a:off x="2926879" y="2225266"/>
            <a:ext cx="9173307" cy="753472"/>
          </a:xfrm>
          <a:prstGeom prst="rect">
            <a:avLst/>
          </a:prstGeom>
          <a:solidFill>
            <a:srgbClr val="2CA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77DC73C-4DA2-FBC3-5130-4C78D002C908}"/>
              </a:ext>
            </a:extLst>
          </p:cNvPr>
          <p:cNvSpPr txBox="1"/>
          <p:nvPr/>
        </p:nvSpPr>
        <p:spPr>
          <a:xfrm>
            <a:off x="3092569" y="2230609"/>
            <a:ext cx="8818539" cy="584775"/>
          </a:xfrm>
          <a:prstGeom prst="rect">
            <a:avLst/>
          </a:prstGeom>
          <a:solidFill>
            <a:schemeClr val="bg1"/>
          </a:solidFill>
        </p:spPr>
        <p:txBody>
          <a:bodyPr wrap="square" lIns="91440" tIns="45720" rIns="91440" bIns="45720" anchor="t">
            <a:spAutoFit/>
          </a:bodyPr>
          <a:lstStyle/>
          <a:p>
            <a:pPr>
              <a:defRPr/>
            </a:pPr>
            <a:r>
              <a:rPr kumimoji="0" lang="en-US" sz="3200" b="1" i="0" u="none" strike="noStrike" kern="1200" cap="none" spc="0" normalizeH="0" baseline="0" noProof="0">
                <a:ln>
                  <a:noFill/>
                </a:ln>
                <a:solidFill>
                  <a:srgbClr val="1F3063"/>
                </a:solidFill>
                <a:effectLst/>
                <a:uLnTx/>
                <a:uFillTx/>
                <a:latin typeface="Trebuchet MS"/>
              </a:rPr>
              <a:t>Thomas </a:t>
            </a:r>
            <a:r>
              <a:rPr lang="en-US" sz="3200" b="1">
                <a:solidFill>
                  <a:srgbClr val="1F3063"/>
                </a:solidFill>
                <a:latin typeface="Trebuchet MS"/>
              </a:rPr>
              <a:t>Hicks, Vice Chair</a:t>
            </a:r>
            <a:endParaRPr kumimoji="0" lang="en-US" sz="3200" b="1" i="0" u="none" strike="noStrike" kern="1200" cap="none" spc="0" normalizeH="0" baseline="0" noProof="0">
              <a:ln>
                <a:noFill/>
              </a:ln>
              <a:solidFill>
                <a:srgbClr val="1F3063"/>
              </a:solidFill>
              <a:effectLst/>
              <a:uLnTx/>
              <a:uFillTx/>
              <a:latin typeface="Trebuchet MS"/>
            </a:endParaRPr>
          </a:p>
        </p:txBody>
      </p:sp>
      <p:pic>
        <p:nvPicPr>
          <p:cNvPr id="12" name="Picture 11">
            <a:extLst>
              <a:ext uri="{FF2B5EF4-FFF2-40B4-BE49-F238E27FC236}">
                <a16:creationId xmlns:a16="http://schemas.microsoft.com/office/drawing/2014/main" id="{E68D436B-2E3A-08BB-1159-6B8A404EE4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6622" y="3497286"/>
            <a:ext cx="684805" cy="725016"/>
          </a:xfrm>
          <a:prstGeom prst="rect">
            <a:avLst/>
          </a:prstGeom>
        </p:spPr>
      </p:pic>
      <p:sp>
        <p:nvSpPr>
          <p:cNvPr id="14" name="TextBox 13">
            <a:extLst>
              <a:ext uri="{FF2B5EF4-FFF2-40B4-BE49-F238E27FC236}">
                <a16:creationId xmlns:a16="http://schemas.microsoft.com/office/drawing/2014/main" id="{464CCACA-D759-C252-D35E-FC4D79C45F0E}"/>
              </a:ext>
            </a:extLst>
          </p:cNvPr>
          <p:cNvSpPr txBox="1"/>
          <p:nvPr/>
        </p:nvSpPr>
        <p:spPr>
          <a:xfrm>
            <a:off x="4690160" y="3535138"/>
            <a:ext cx="3209692" cy="584775"/>
          </a:xfrm>
          <a:prstGeom prst="rect">
            <a:avLst/>
          </a:prstGeom>
          <a:noFill/>
        </p:spPr>
        <p:txBody>
          <a:bodyPr wrap="square" lIns="91440" tIns="45720" rIns="91440" bIns="45720" anchor="t">
            <a:spAutoFit/>
          </a:bodyPr>
          <a:lstStyle/>
          <a:p>
            <a:r>
              <a:rPr lang="en-US" sz="3200" b="1">
                <a:solidFill>
                  <a:schemeClr val="bg1"/>
                </a:solidFill>
                <a:latin typeface="Trebuchet MS"/>
              </a:rPr>
              <a:t>thicks@eac.gov</a:t>
            </a:r>
          </a:p>
        </p:txBody>
      </p:sp>
      <p:grpSp>
        <p:nvGrpSpPr>
          <p:cNvPr id="3" name="Group 2">
            <a:extLst>
              <a:ext uri="{FF2B5EF4-FFF2-40B4-BE49-F238E27FC236}">
                <a16:creationId xmlns:a16="http://schemas.microsoft.com/office/drawing/2014/main" id="{0930631C-8201-38FC-666F-F4D8F3B42871}"/>
              </a:ext>
            </a:extLst>
          </p:cNvPr>
          <p:cNvGrpSpPr/>
          <p:nvPr/>
        </p:nvGrpSpPr>
        <p:grpSpPr>
          <a:xfrm>
            <a:off x="728313" y="1608597"/>
            <a:ext cx="1828800" cy="2366402"/>
            <a:chOff x="9357257" y="2442884"/>
            <a:chExt cx="1828800" cy="2366402"/>
          </a:xfrm>
        </p:grpSpPr>
        <p:sp>
          <p:nvSpPr>
            <p:cNvPr id="4" name="Oval 3">
              <a:extLst>
                <a:ext uri="{FF2B5EF4-FFF2-40B4-BE49-F238E27FC236}">
                  <a16:creationId xmlns:a16="http://schemas.microsoft.com/office/drawing/2014/main" id="{06935BE6-FDE4-DC3E-3394-818C9DF5B84C}"/>
                </a:ext>
              </a:extLst>
            </p:cNvPr>
            <p:cNvSpPr/>
            <p:nvPr/>
          </p:nvSpPr>
          <p:spPr>
            <a:xfrm>
              <a:off x="9357257" y="2442884"/>
              <a:ext cx="1828800" cy="1828800"/>
            </a:xfrm>
            <a:prstGeom prst="ellipse">
              <a:avLst/>
            </a:prstGeom>
            <a:blipFill>
              <a:blip r:embed="rId4" cstate="screen">
                <a:extLst>
                  <a:ext uri="{28A0092B-C50C-407E-A947-70E740481C1C}">
                    <a14:useLocalDpi xmlns:a14="http://schemas.microsoft.com/office/drawing/2010/main"/>
                  </a:ext>
                </a:extLst>
              </a:blip>
              <a:srcRect/>
              <a:stretch>
                <a:fillRect l="-29841" r="-40297" b="-15388"/>
              </a:stretch>
            </a:blipFill>
            <a:ln w="76200">
              <a:solidFill>
                <a:srgbClr val="2CAE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3E71EDF-9B62-5D02-D3DE-E958BE9DDBD9}"/>
                </a:ext>
              </a:extLst>
            </p:cNvPr>
            <p:cNvSpPr txBox="1"/>
            <p:nvPr/>
          </p:nvSpPr>
          <p:spPr>
            <a:xfrm>
              <a:off x="9445148" y="4439954"/>
              <a:ext cx="1653017" cy="369332"/>
            </a:xfrm>
            <a:prstGeom prst="rect">
              <a:avLst/>
            </a:prstGeom>
            <a:noFill/>
          </p:spPr>
          <p:txBody>
            <a:bodyPr wrap="none" rtlCol="0">
              <a:spAutoFit/>
            </a:bodyPr>
            <a:lstStyle/>
            <a:p>
              <a:pPr algn="ctr"/>
              <a:r>
                <a:rPr lang="en-US" sz="1800" b="1">
                  <a:solidFill>
                    <a:srgbClr val="1F3063"/>
                  </a:solidFill>
                  <a:effectLst/>
                  <a:latin typeface="Trebuchet MS" panose="020B0703020202090204" pitchFamily="34" charset="0"/>
                  <a:ea typeface="Calibri" panose="020F0502020204030204" pitchFamily="34" charset="0"/>
                  <a:cs typeface="Times New Roman" panose="02020603050405020304" pitchFamily="18" charset="0"/>
                </a:rPr>
                <a:t>Thomas Hicks</a:t>
              </a:r>
            </a:p>
          </p:txBody>
        </p:sp>
      </p:grpSp>
    </p:spTree>
    <p:extLst>
      <p:ext uri="{BB962C8B-B14F-4D97-AF65-F5344CB8AC3E}">
        <p14:creationId xmlns:p14="http://schemas.microsoft.com/office/powerpoint/2010/main" val="2097844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8FF9C-5BCE-C1F5-13ED-3F8D6A41D3D5}"/>
              </a:ext>
            </a:extLst>
          </p:cNvPr>
          <p:cNvSpPr>
            <a:spLocks noGrp="1"/>
          </p:cNvSpPr>
          <p:nvPr>
            <p:ph type="ctrTitle"/>
          </p:nvPr>
        </p:nvSpPr>
        <p:spPr/>
        <p:txBody>
          <a:bodyPr/>
          <a:lstStyle/>
          <a:p>
            <a:r>
              <a:rPr lang="en-US"/>
              <a:t>THANK YOU</a:t>
            </a:r>
          </a:p>
        </p:txBody>
      </p:sp>
      <p:sp>
        <p:nvSpPr>
          <p:cNvPr id="3" name="Subtitle 2">
            <a:extLst>
              <a:ext uri="{FF2B5EF4-FFF2-40B4-BE49-F238E27FC236}">
                <a16:creationId xmlns:a16="http://schemas.microsoft.com/office/drawing/2014/main" id="{3DDF37DA-BB75-63B7-4A2B-DAB6CEFCDDCC}"/>
              </a:ext>
            </a:extLst>
          </p:cNvPr>
          <p:cNvSpPr>
            <a:spLocks noGrp="1"/>
          </p:cNvSpPr>
          <p:nvPr>
            <p:ph type="subTitle" idx="1"/>
          </p:nvPr>
        </p:nvSpPr>
        <p:spPr/>
        <p:txBody>
          <a:bodyPr/>
          <a:lstStyle/>
          <a:p>
            <a:r>
              <a:rPr lang="en-US" err="1"/>
              <a:t>eac.gov</a:t>
            </a:r>
            <a:endParaRPr lang="en-US"/>
          </a:p>
        </p:txBody>
      </p:sp>
    </p:spTree>
    <p:extLst>
      <p:ext uri="{BB962C8B-B14F-4D97-AF65-F5344CB8AC3E}">
        <p14:creationId xmlns:p14="http://schemas.microsoft.com/office/powerpoint/2010/main" val="3716568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621EE81-74AE-1B9D-A4C9-3F382420A438}"/>
              </a:ext>
            </a:extLst>
          </p:cNvPr>
          <p:cNvGrpSpPr/>
          <p:nvPr/>
        </p:nvGrpSpPr>
        <p:grpSpPr>
          <a:xfrm>
            <a:off x="4422732" y="1304176"/>
            <a:ext cx="7097110" cy="4595529"/>
            <a:chOff x="4495800" y="1231108"/>
            <a:chExt cx="7097110" cy="4595529"/>
          </a:xfrm>
        </p:grpSpPr>
        <p:grpSp>
          <p:nvGrpSpPr>
            <p:cNvPr id="3" name="Group 2">
              <a:extLst>
                <a:ext uri="{FF2B5EF4-FFF2-40B4-BE49-F238E27FC236}">
                  <a16:creationId xmlns:a16="http://schemas.microsoft.com/office/drawing/2014/main" id="{D417DBEF-939F-92BE-15D6-9D11B11B794B}"/>
                </a:ext>
              </a:extLst>
            </p:cNvPr>
            <p:cNvGrpSpPr/>
            <p:nvPr/>
          </p:nvGrpSpPr>
          <p:grpSpPr>
            <a:xfrm>
              <a:off x="4495800" y="1231108"/>
              <a:ext cx="6025670" cy="665643"/>
              <a:chOff x="3581400" y="1622258"/>
              <a:chExt cx="6025670" cy="665643"/>
            </a:xfrm>
          </p:grpSpPr>
          <p:sp>
            <p:nvSpPr>
              <p:cNvPr id="26" name="TextBox 25">
                <a:extLst>
                  <a:ext uri="{FF2B5EF4-FFF2-40B4-BE49-F238E27FC236}">
                    <a16:creationId xmlns:a16="http://schemas.microsoft.com/office/drawing/2014/main" id="{D5EB48F0-9F8D-CFF8-3747-1757D3EEE791}"/>
                  </a:ext>
                </a:extLst>
              </p:cNvPr>
              <p:cNvSpPr txBox="1"/>
              <p:nvPr userDrawn="1"/>
            </p:nvSpPr>
            <p:spPr>
              <a:xfrm>
                <a:off x="4324774" y="1632337"/>
                <a:ext cx="5282296" cy="646331"/>
              </a:xfrm>
              <a:prstGeom prst="rect">
                <a:avLst/>
              </a:prstGeom>
              <a:noFill/>
            </p:spPr>
            <p:txBody>
              <a:bodyPr wrap="square" lIns="91440" tIns="45720" rIns="91440" bIns="45720" anchor="t">
                <a:spAutoFit/>
              </a:bodyPr>
              <a:lstStyle/>
              <a:p>
                <a:r>
                  <a:rPr lang="en-US">
                    <a:latin typeface="Trebuchet MS"/>
                  </a:rPr>
                  <a:t>Independent, bipartisan Commission established by the Help America Vote Act (HAVA).</a:t>
                </a:r>
                <a:endParaRPr lang="en-US">
                  <a:latin typeface="Trebuchet MS" panose="020B0703020202090204" pitchFamily="34" charset="0"/>
                </a:endParaRPr>
              </a:p>
            </p:txBody>
          </p:sp>
          <p:sp>
            <p:nvSpPr>
              <p:cNvPr id="27" name="Oval 26">
                <a:extLst>
                  <a:ext uri="{FF2B5EF4-FFF2-40B4-BE49-F238E27FC236}">
                    <a16:creationId xmlns:a16="http://schemas.microsoft.com/office/drawing/2014/main" id="{3C37A487-85D9-84A1-F2A6-2879E0FAF57A}"/>
                  </a:ext>
                </a:extLst>
              </p:cNvPr>
              <p:cNvSpPr/>
              <p:nvPr userDrawn="1"/>
            </p:nvSpPr>
            <p:spPr>
              <a:xfrm>
                <a:off x="3581400" y="1622258"/>
                <a:ext cx="665643" cy="665643"/>
              </a:xfrm>
              <a:prstGeom prst="ellipse">
                <a:avLst/>
              </a:prstGeom>
              <a:solidFill>
                <a:srgbClr val="1F30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5479EDC5-1ADB-2729-A306-C258EB51B391}"/>
                </a:ext>
              </a:extLst>
            </p:cNvPr>
            <p:cNvGrpSpPr/>
            <p:nvPr/>
          </p:nvGrpSpPr>
          <p:grpSpPr>
            <a:xfrm>
              <a:off x="4495800" y="2225771"/>
              <a:ext cx="7097110" cy="1646361"/>
              <a:chOff x="3581400" y="2436177"/>
              <a:chExt cx="7097110" cy="1646361"/>
            </a:xfrm>
          </p:grpSpPr>
          <p:sp>
            <p:nvSpPr>
              <p:cNvPr id="24" name="TextBox 23">
                <a:extLst>
                  <a:ext uri="{FF2B5EF4-FFF2-40B4-BE49-F238E27FC236}">
                    <a16:creationId xmlns:a16="http://schemas.microsoft.com/office/drawing/2014/main" id="{00F85D27-0C8F-2831-5048-13AED63A5A43}"/>
                  </a:ext>
                </a:extLst>
              </p:cNvPr>
              <p:cNvSpPr txBox="1"/>
              <p:nvPr userDrawn="1"/>
            </p:nvSpPr>
            <p:spPr>
              <a:xfrm>
                <a:off x="4324773" y="2436177"/>
                <a:ext cx="6353737" cy="646331"/>
              </a:xfrm>
              <a:prstGeom prst="rect">
                <a:avLst/>
              </a:prstGeom>
              <a:noFill/>
            </p:spPr>
            <p:txBody>
              <a:bodyPr wrap="square" lIns="91440" tIns="45720" rIns="91440" bIns="45720" anchor="t">
                <a:spAutoFit/>
              </a:bodyPr>
              <a:lstStyle/>
              <a:p>
                <a:r>
                  <a:rPr lang="en-US">
                    <a:latin typeface="Trebuchet MS"/>
                  </a:rPr>
                  <a:t>Adopts voluntary voting system guidelines, certifies </a:t>
                </a:r>
                <a:br>
                  <a:rPr lang="en-US">
                    <a:latin typeface="Trebuchet MS"/>
                  </a:rPr>
                </a:br>
                <a:r>
                  <a:rPr lang="en-US">
                    <a:latin typeface="Trebuchet MS"/>
                  </a:rPr>
                  <a:t>voting systems and accredits testing laboratories.</a:t>
                </a:r>
              </a:p>
            </p:txBody>
          </p:sp>
          <p:sp>
            <p:nvSpPr>
              <p:cNvPr id="25" name="Oval 24">
                <a:extLst>
                  <a:ext uri="{FF2B5EF4-FFF2-40B4-BE49-F238E27FC236}">
                    <a16:creationId xmlns:a16="http://schemas.microsoft.com/office/drawing/2014/main" id="{3174647B-1F90-50FE-11F3-DD177E52D844}"/>
                  </a:ext>
                </a:extLst>
              </p:cNvPr>
              <p:cNvSpPr/>
              <p:nvPr userDrawn="1"/>
            </p:nvSpPr>
            <p:spPr>
              <a:xfrm>
                <a:off x="3581400" y="3416895"/>
                <a:ext cx="665643" cy="665643"/>
              </a:xfrm>
              <a:prstGeom prst="ellipse">
                <a:avLst/>
              </a:prstGeom>
              <a:solidFill>
                <a:srgbClr val="1F30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E9BA531B-337E-C8D5-AF10-9A9C6BE54A0A}"/>
                </a:ext>
              </a:extLst>
            </p:cNvPr>
            <p:cNvGrpSpPr/>
            <p:nvPr/>
          </p:nvGrpSpPr>
          <p:grpSpPr>
            <a:xfrm>
              <a:off x="4495800" y="2210892"/>
              <a:ext cx="6025670" cy="1648477"/>
              <a:chOff x="3581400" y="2330926"/>
              <a:chExt cx="6025670" cy="1648477"/>
            </a:xfrm>
          </p:grpSpPr>
          <p:sp>
            <p:nvSpPr>
              <p:cNvPr id="22" name="TextBox 21">
                <a:extLst>
                  <a:ext uri="{FF2B5EF4-FFF2-40B4-BE49-F238E27FC236}">
                    <a16:creationId xmlns:a16="http://schemas.microsoft.com/office/drawing/2014/main" id="{B22D3909-2473-0EF5-7EEA-AD67118855C6}"/>
                  </a:ext>
                </a:extLst>
              </p:cNvPr>
              <p:cNvSpPr txBox="1"/>
              <p:nvPr userDrawn="1"/>
            </p:nvSpPr>
            <p:spPr>
              <a:xfrm>
                <a:off x="4324774" y="3333072"/>
                <a:ext cx="5282296" cy="646331"/>
              </a:xfrm>
              <a:prstGeom prst="rect">
                <a:avLst/>
              </a:prstGeom>
              <a:noFill/>
            </p:spPr>
            <p:txBody>
              <a:bodyPr wrap="square" lIns="91440" tIns="45720" rIns="91440" bIns="45720" anchor="t">
                <a:spAutoFit/>
              </a:bodyPr>
              <a:lstStyle/>
              <a:p>
                <a:r>
                  <a:rPr lang="en-US">
                    <a:latin typeface="Trebuchet MS"/>
                  </a:rPr>
                  <a:t>Serves as a national clearinghouse of information on election administration.</a:t>
                </a:r>
                <a:endParaRPr lang="en-US">
                  <a:cs typeface="Calibri"/>
                </a:endParaRPr>
              </a:p>
            </p:txBody>
          </p:sp>
          <p:sp>
            <p:nvSpPr>
              <p:cNvPr id="23" name="Oval 22">
                <a:extLst>
                  <a:ext uri="{FF2B5EF4-FFF2-40B4-BE49-F238E27FC236}">
                    <a16:creationId xmlns:a16="http://schemas.microsoft.com/office/drawing/2014/main" id="{045B9A63-2887-923D-AAD5-1CD742268610}"/>
                  </a:ext>
                </a:extLst>
              </p:cNvPr>
              <p:cNvSpPr/>
              <p:nvPr userDrawn="1"/>
            </p:nvSpPr>
            <p:spPr>
              <a:xfrm>
                <a:off x="3581400" y="2330926"/>
                <a:ext cx="665643" cy="665643"/>
              </a:xfrm>
              <a:prstGeom prst="ellipse">
                <a:avLst/>
              </a:prstGeom>
              <a:solidFill>
                <a:srgbClr val="CD1F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36E8BB11-4CD5-2FDA-1A91-A3A8425A4591}"/>
                </a:ext>
              </a:extLst>
            </p:cNvPr>
            <p:cNvGrpSpPr/>
            <p:nvPr/>
          </p:nvGrpSpPr>
          <p:grpSpPr>
            <a:xfrm>
              <a:off x="4495800" y="4192245"/>
              <a:ext cx="6098739" cy="1634392"/>
              <a:chOff x="3581400" y="4221906"/>
              <a:chExt cx="6098739" cy="1634392"/>
            </a:xfrm>
          </p:grpSpPr>
          <p:sp>
            <p:nvSpPr>
              <p:cNvPr id="20" name="TextBox 19">
                <a:extLst>
                  <a:ext uri="{FF2B5EF4-FFF2-40B4-BE49-F238E27FC236}">
                    <a16:creationId xmlns:a16="http://schemas.microsoft.com/office/drawing/2014/main" id="{97D1875B-59BF-19F3-F9E4-953814C000E0}"/>
                  </a:ext>
                </a:extLst>
              </p:cNvPr>
              <p:cNvSpPr txBox="1"/>
              <p:nvPr userDrawn="1"/>
            </p:nvSpPr>
            <p:spPr>
              <a:xfrm>
                <a:off x="4397843" y="4221906"/>
                <a:ext cx="5282296" cy="646331"/>
              </a:xfrm>
              <a:prstGeom prst="rect">
                <a:avLst/>
              </a:prstGeom>
              <a:noFill/>
            </p:spPr>
            <p:txBody>
              <a:bodyPr wrap="square" lIns="91440" tIns="45720" rIns="91440" bIns="45720" anchor="t">
                <a:spAutoFit/>
              </a:bodyPr>
              <a:lstStyle/>
              <a:p>
                <a:r>
                  <a:rPr lang="en-US">
                    <a:latin typeface="Trebuchet MS"/>
                  </a:rPr>
                  <a:t>Distributes, administers, and audits the use of HAVA funds.</a:t>
                </a:r>
              </a:p>
            </p:txBody>
          </p:sp>
          <p:sp>
            <p:nvSpPr>
              <p:cNvPr id="21" name="Oval 20">
                <a:extLst>
                  <a:ext uri="{FF2B5EF4-FFF2-40B4-BE49-F238E27FC236}">
                    <a16:creationId xmlns:a16="http://schemas.microsoft.com/office/drawing/2014/main" id="{FFD574AD-5E77-04F6-0041-D34CF24FE879}"/>
                  </a:ext>
                </a:extLst>
              </p:cNvPr>
              <p:cNvSpPr/>
              <p:nvPr userDrawn="1"/>
            </p:nvSpPr>
            <p:spPr>
              <a:xfrm>
                <a:off x="3581400" y="5190655"/>
                <a:ext cx="665643" cy="665643"/>
              </a:xfrm>
              <a:prstGeom prst="ellipse">
                <a:avLst/>
              </a:prstGeom>
              <a:solidFill>
                <a:srgbClr val="1F30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992A78E3-332B-F5A8-1C54-17D13A8B7944}"/>
                </a:ext>
              </a:extLst>
            </p:cNvPr>
            <p:cNvGrpSpPr/>
            <p:nvPr/>
          </p:nvGrpSpPr>
          <p:grpSpPr>
            <a:xfrm>
              <a:off x="4495800" y="4207152"/>
              <a:ext cx="6327189" cy="1456939"/>
              <a:chOff x="3581400" y="4146439"/>
              <a:chExt cx="6327189" cy="1456939"/>
            </a:xfrm>
          </p:grpSpPr>
          <p:sp>
            <p:nvSpPr>
              <p:cNvPr id="18" name="TextBox 17">
                <a:extLst>
                  <a:ext uri="{FF2B5EF4-FFF2-40B4-BE49-F238E27FC236}">
                    <a16:creationId xmlns:a16="http://schemas.microsoft.com/office/drawing/2014/main" id="{37ECCEA1-8BD3-C4DF-4692-F67D1B7127CA}"/>
                  </a:ext>
                </a:extLst>
              </p:cNvPr>
              <p:cNvSpPr txBox="1"/>
              <p:nvPr userDrawn="1"/>
            </p:nvSpPr>
            <p:spPr>
              <a:xfrm>
                <a:off x="4345651" y="5234046"/>
                <a:ext cx="5562938" cy="369332"/>
              </a:xfrm>
              <a:prstGeom prst="rect">
                <a:avLst/>
              </a:prstGeom>
              <a:noFill/>
            </p:spPr>
            <p:txBody>
              <a:bodyPr wrap="square" lIns="91440" tIns="45720" rIns="91440" bIns="45720" anchor="t">
                <a:spAutoFit/>
              </a:bodyPr>
              <a:lstStyle/>
              <a:p>
                <a:r>
                  <a:rPr lang="en-US">
                    <a:latin typeface="Trebuchet MS"/>
                  </a:rPr>
                  <a:t>Maintains the National Mail Voter Registration Form.</a:t>
                </a:r>
                <a:endParaRPr lang="en-US">
                  <a:latin typeface="Trebuchet MS" panose="020B0703020202090204" pitchFamily="34" charset="0"/>
                </a:endParaRPr>
              </a:p>
            </p:txBody>
          </p:sp>
          <p:sp>
            <p:nvSpPr>
              <p:cNvPr id="19" name="Oval 18">
                <a:extLst>
                  <a:ext uri="{FF2B5EF4-FFF2-40B4-BE49-F238E27FC236}">
                    <a16:creationId xmlns:a16="http://schemas.microsoft.com/office/drawing/2014/main" id="{31C0E5FB-6A98-26E6-895F-0C77DBD78D2E}"/>
                  </a:ext>
                </a:extLst>
              </p:cNvPr>
              <p:cNvSpPr/>
              <p:nvPr userDrawn="1"/>
            </p:nvSpPr>
            <p:spPr>
              <a:xfrm>
                <a:off x="3581400" y="4146439"/>
                <a:ext cx="665643" cy="665643"/>
              </a:xfrm>
              <a:prstGeom prst="ellipse">
                <a:avLst/>
              </a:prstGeom>
              <a:solidFill>
                <a:srgbClr val="CD1F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Graphic 7" descr="Clipboard Checked with solid fill">
              <a:extLst>
                <a:ext uri="{FF2B5EF4-FFF2-40B4-BE49-F238E27FC236}">
                  <a16:creationId xmlns:a16="http://schemas.microsoft.com/office/drawing/2014/main" id="{FA3D9DB5-7055-93AB-BADB-7F1B1207DD5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17381" y="2336426"/>
              <a:ext cx="422479" cy="422479"/>
            </a:xfrm>
            <a:prstGeom prst="rect">
              <a:avLst/>
            </a:prstGeom>
          </p:spPr>
        </p:pic>
        <p:pic>
          <p:nvPicPr>
            <p:cNvPr id="9" name="Picture 8">
              <a:extLst>
                <a:ext uri="{FF2B5EF4-FFF2-40B4-BE49-F238E27FC236}">
                  <a16:creationId xmlns:a16="http://schemas.microsoft.com/office/drawing/2014/main" id="{96B44C56-93B6-56B1-AA08-FE7A3C2FE0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49666" y="1383321"/>
              <a:ext cx="343812" cy="392928"/>
            </a:xfrm>
            <a:prstGeom prst="rect">
              <a:avLst/>
            </a:prstGeom>
          </p:spPr>
        </p:pic>
        <p:pic>
          <p:nvPicPr>
            <p:cNvPr id="10" name="Picture 9">
              <a:extLst>
                <a:ext uri="{FF2B5EF4-FFF2-40B4-BE49-F238E27FC236}">
                  <a16:creationId xmlns:a16="http://schemas.microsoft.com/office/drawing/2014/main" id="{CB32F1F2-6169-523E-5C0A-038DB31378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08650" y="5356786"/>
              <a:ext cx="237758" cy="303141"/>
            </a:xfrm>
            <a:prstGeom prst="rect">
              <a:avLst/>
            </a:prstGeom>
          </p:spPr>
        </p:pic>
        <p:pic>
          <p:nvPicPr>
            <p:cNvPr id="11" name="Graphic 10" descr="Dollar with solid fill">
              <a:extLst>
                <a:ext uri="{FF2B5EF4-FFF2-40B4-BE49-F238E27FC236}">
                  <a16:creationId xmlns:a16="http://schemas.microsoft.com/office/drawing/2014/main" id="{8E1DEC26-D1FF-4015-4C02-502A5B3BA8B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612196" y="4337733"/>
              <a:ext cx="432847" cy="432847"/>
            </a:xfrm>
            <a:prstGeom prst="rect">
              <a:avLst/>
            </a:prstGeom>
          </p:spPr>
        </p:pic>
        <p:pic>
          <p:nvPicPr>
            <p:cNvPr id="12" name="Graphic 11" descr="Information with solid fill">
              <a:extLst>
                <a:ext uri="{FF2B5EF4-FFF2-40B4-BE49-F238E27FC236}">
                  <a16:creationId xmlns:a16="http://schemas.microsoft.com/office/drawing/2014/main" id="{AF172F82-CA98-56EA-3EA1-FB1E3C59FD2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632041" y="3335367"/>
              <a:ext cx="399977" cy="399977"/>
            </a:xfrm>
            <a:prstGeom prst="rect">
              <a:avLst/>
            </a:prstGeom>
          </p:spPr>
        </p:pic>
      </p:grpSp>
      <p:sp>
        <p:nvSpPr>
          <p:cNvPr id="28" name="TextBox 27">
            <a:extLst>
              <a:ext uri="{FF2B5EF4-FFF2-40B4-BE49-F238E27FC236}">
                <a16:creationId xmlns:a16="http://schemas.microsoft.com/office/drawing/2014/main" id="{ED72791F-B8DA-E908-B4BB-C3F1756EC4FE}"/>
              </a:ext>
            </a:extLst>
          </p:cNvPr>
          <p:cNvSpPr txBox="1"/>
          <p:nvPr/>
        </p:nvSpPr>
        <p:spPr>
          <a:xfrm>
            <a:off x="4423012" y="358706"/>
            <a:ext cx="6098458" cy="769441"/>
          </a:xfrm>
          <a:prstGeom prst="rect">
            <a:avLst/>
          </a:prstGeom>
          <a:noFill/>
        </p:spPr>
        <p:txBody>
          <a:bodyPr wrap="square">
            <a:spAutoFit/>
          </a:bodyPr>
          <a:lstStyle/>
          <a:p>
            <a:r>
              <a:rPr lang="en-US" sz="4400">
                <a:latin typeface="Trebuchet MS" panose="020B0703020202090204" pitchFamily="34" charset="0"/>
              </a:rPr>
              <a:t>About the EAC</a:t>
            </a:r>
          </a:p>
        </p:txBody>
      </p:sp>
      <p:sp>
        <p:nvSpPr>
          <p:cNvPr id="29" name="Rectangle 28">
            <a:extLst>
              <a:ext uri="{FF2B5EF4-FFF2-40B4-BE49-F238E27FC236}">
                <a16:creationId xmlns:a16="http://schemas.microsoft.com/office/drawing/2014/main" id="{B4673B89-5200-7466-2655-2C8526D205BB}"/>
              </a:ext>
            </a:extLst>
          </p:cNvPr>
          <p:cNvSpPr/>
          <p:nvPr/>
        </p:nvSpPr>
        <p:spPr>
          <a:xfrm>
            <a:off x="-1" y="1776249"/>
            <a:ext cx="2928135" cy="1547396"/>
          </a:xfrm>
          <a:prstGeom prst="rect">
            <a:avLst/>
          </a:prstGeom>
          <a:solidFill>
            <a:srgbClr val="CD1F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Trebuchet MS" panose="020B0603020202020204" pitchFamily="34" charset="0"/>
              </a:rPr>
              <a:t>ELECTION ADMINISTRATORS</a:t>
            </a:r>
          </a:p>
        </p:txBody>
      </p:sp>
      <p:sp>
        <p:nvSpPr>
          <p:cNvPr id="30" name="Rectangle 29">
            <a:extLst>
              <a:ext uri="{FF2B5EF4-FFF2-40B4-BE49-F238E27FC236}">
                <a16:creationId xmlns:a16="http://schemas.microsoft.com/office/drawing/2014/main" id="{B1CC0EF6-675D-FEDB-3329-B0246809B09D}"/>
              </a:ext>
            </a:extLst>
          </p:cNvPr>
          <p:cNvSpPr/>
          <p:nvPr/>
        </p:nvSpPr>
        <p:spPr>
          <a:xfrm>
            <a:off x="0" y="5116286"/>
            <a:ext cx="2928135" cy="1480659"/>
          </a:xfrm>
          <a:prstGeom prst="rect">
            <a:avLst/>
          </a:prstGeom>
          <a:solidFill>
            <a:srgbClr val="1F30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Trebuchet MS" panose="020B0603020202020204" pitchFamily="34" charset="0"/>
              </a:rPr>
              <a:t>VOTERS</a:t>
            </a:r>
          </a:p>
        </p:txBody>
      </p:sp>
    </p:spTree>
    <p:extLst>
      <p:ext uri="{BB962C8B-B14F-4D97-AF65-F5344CB8AC3E}">
        <p14:creationId xmlns:p14="http://schemas.microsoft.com/office/powerpoint/2010/main" val="3204992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557095-A2F0-5413-5E5E-872435CC4D01}"/>
              </a:ext>
            </a:extLst>
          </p:cNvPr>
          <p:cNvSpPr txBox="1"/>
          <p:nvPr/>
        </p:nvSpPr>
        <p:spPr>
          <a:xfrm>
            <a:off x="838200" y="618133"/>
            <a:ext cx="6100174" cy="769441"/>
          </a:xfrm>
          <a:prstGeom prst="rect">
            <a:avLst/>
          </a:prstGeom>
          <a:noFill/>
        </p:spPr>
        <p:txBody>
          <a:bodyPr wrap="square">
            <a:spAutoFit/>
          </a:bodyPr>
          <a:lstStyle/>
          <a:p>
            <a:r>
              <a:rPr lang="en-US" sz="4400">
                <a:latin typeface="Trebuchet MS" panose="020B0703020202090204" pitchFamily="34" charset="0"/>
              </a:rPr>
              <a:t>Our Mission</a:t>
            </a:r>
          </a:p>
        </p:txBody>
      </p:sp>
      <p:sp>
        <p:nvSpPr>
          <p:cNvPr id="3" name="TextBox 2">
            <a:extLst>
              <a:ext uri="{FF2B5EF4-FFF2-40B4-BE49-F238E27FC236}">
                <a16:creationId xmlns:a16="http://schemas.microsoft.com/office/drawing/2014/main" id="{322D1760-681B-F55B-86C5-582C0FC8CBB6}"/>
              </a:ext>
            </a:extLst>
          </p:cNvPr>
          <p:cNvSpPr txBox="1"/>
          <p:nvPr/>
        </p:nvSpPr>
        <p:spPr>
          <a:xfrm>
            <a:off x="838200" y="1559111"/>
            <a:ext cx="10515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spc="0">
                <a:solidFill>
                  <a:schemeClr val="tx1"/>
                </a:solidFill>
                <a:latin typeface="Trebuchet MS" panose="020B0703020202090204" pitchFamily="34" charset="0"/>
              </a:rPr>
              <a:t>The U.S. Election Assistance Commission helps election officials improve the administration of elections and helps Americans participate in the voting process. </a:t>
            </a:r>
          </a:p>
        </p:txBody>
      </p:sp>
      <p:sp>
        <p:nvSpPr>
          <p:cNvPr id="7" name="TextBox 6">
            <a:extLst>
              <a:ext uri="{FF2B5EF4-FFF2-40B4-BE49-F238E27FC236}">
                <a16:creationId xmlns:a16="http://schemas.microsoft.com/office/drawing/2014/main" id="{49226E98-9AE0-2B5E-D50F-E12AB170E1D5}"/>
              </a:ext>
            </a:extLst>
          </p:cNvPr>
          <p:cNvSpPr txBox="1"/>
          <p:nvPr/>
        </p:nvSpPr>
        <p:spPr>
          <a:xfrm>
            <a:off x="3046956" y="2871684"/>
            <a:ext cx="6093912" cy="369332"/>
          </a:xfrm>
          <a:prstGeom prst="rect">
            <a:avLst/>
          </a:prstGeom>
          <a:noFill/>
        </p:spPr>
        <p:txBody>
          <a:bodyPr wrap="square">
            <a:spAutoFit/>
          </a:bodyPr>
          <a:lstStyle/>
          <a:p>
            <a:r>
              <a:rPr lang="en-US"/>
              <a:t> </a:t>
            </a:r>
          </a:p>
        </p:txBody>
      </p:sp>
    </p:spTree>
    <p:extLst>
      <p:ext uri="{BB962C8B-B14F-4D97-AF65-F5344CB8AC3E}">
        <p14:creationId xmlns:p14="http://schemas.microsoft.com/office/powerpoint/2010/main" val="1885322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C52BE-170C-BF68-694F-FE119C7588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AC2841-B354-B597-BCCF-F50B9E4F27B7}"/>
              </a:ext>
            </a:extLst>
          </p:cNvPr>
          <p:cNvSpPr>
            <a:spLocks noGrp="1"/>
          </p:cNvSpPr>
          <p:nvPr>
            <p:ph type="title"/>
          </p:nvPr>
        </p:nvSpPr>
        <p:spPr/>
        <p:txBody>
          <a:bodyPr/>
          <a:lstStyle/>
          <a:p>
            <a:r>
              <a:rPr lang="en-US"/>
              <a:t>Leadership</a:t>
            </a:r>
          </a:p>
        </p:txBody>
      </p:sp>
      <p:sp>
        <p:nvSpPr>
          <p:cNvPr id="7" name="TextBox 6">
            <a:extLst>
              <a:ext uri="{FF2B5EF4-FFF2-40B4-BE49-F238E27FC236}">
                <a16:creationId xmlns:a16="http://schemas.microsoft.com/office/drawing/2014/main" id="{F0B255A7-0D58-1D67-8213-7D23BC57B5A8}"/>
              </a:ext>
            </a:extLst>
          </p:cNvPr>
          <p:cNvSpPr txBox="1"/>
          <p:nvPr/>
        </p:nvSpPr>
        <p:spPr>
          <a:xfrm>
            <a:off x="6096000" y="4413828"/>
            <a:ext cx="2186817" cy="538609"/>
          </a:xfrm>
          <a:prstGeom prst="rect">
            <a:avLst/>
          </a:prstGeom>
          <a:noFill/>
        </p:spPr>
        <p:txBody>
          <a:bodyPr wrap="none" rtlCol="0">
            <a:spAutoFit/>
          </a:bodyPr>
          <a:lstStyle/>
          <a:p>
            <a:pPr algn="ctr"/>
            <a:r>
              <a:rPr lang="en-US" sz="1800" b="1">
                <a:solidFill>
                  <a:srgbClr val="1F3063"/>
                </a:solidFill>
                <a:effectLst/>
                <a:latin typeface="Trebuchet MS" panose="020B0703020202090204" pitchFamily="34" charset="0"/>
                <a:ea typeface="Calibri" panose="020F0502020204030204" pitchFamily="34" charset="0"/>
                <a:cs typeface="Times New Roman" panose="02020603050405020304" pitchFamily="18" charset="0"/>
              </a:rPr>
              <a:t>Christy McCormick</a:t>
            </a:r>
          </a:p>
          <a:p>
            <a:pPr algn="ctr"/>
            <a:r>
              <a:rPr lang="en-US" sz="1100" spc="300">
                <a:solidFill>
                  <a:srgbClr val="2CAEE4"/>
                </a:solidFill>
                <a:effectLst/>
                <a:latin typeface="Trebuchet MS" panose="020B0703020202090204" pitchFamily="34" charset="0"/>
                <a:ea typeface="Calibri" panose="020F0502020204030204" pitchFamily="34" charset="0"/>
                <a:cs typeface="Times New Roman" panose="02020603050405020304" pitchFamily="18" charset="0"/>
              </a:rPr>
              <a:t>COMMISSIONER</a:t>
            </a:r>
          </a:p>
        </p:txBody>
      </p:sp>
      <p:sp>
        <p:nvSpPr>
          <p:cNvPr id="11" name="Oval 10">
            <a:extLst>
              <a:ext uri="{FF2B5EF4-FFF2-40B4-BE49-F238E27FC236}">
                <a16:creationId xmlns:a16="http://schemas.microsoft.com/office/drawing/2014/main" id="{7BFAB31E-577B-4126-3DBE-8DBDD9A64658}"/>
              </a:ext>
            </a:extLst>
          </p:cNvPr>
          <p:cNvSpPr/>
          <p:nvPr/>
        </p:nvSpPr>
        <p:spPr>
          <a:xfrm>
            <a:off x="6285283" y="2416758"/>
            <a:ext cx="1828800" cy="1828800"/>
          </a:xfrm>
          <a:prstGeom prst="ellipse">
            <a:avLst/>
          </a:prstGeom>
          <a:blipFill>
            <a:blip r:embed="rId3" cstate="screen">
              <a:extLst>
                <a:ext uri="{28A0092B-C50C-407E-A947-70E740481C1C}">
                  <a14:useLocalDpi xmlns:a14="http://schemas.microsoft.com/office/drawing/2010/main"/>
                </a:ext>
              </a:extLst>
            </a:blip>
            <a:srcRect/>
            <a:stretch>
              <a:fillRect l="-4136" r="-4456" b="-42760"/>
            </a:stretch>
          </a:blipFill>
          <a:ln w="76200">
            <a:solidFill>
              <a:srgbClr val="2CAE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269DC6F-2A84-3E3B-8E7A-31DC28845354}"/>
              </a:ext>
            </a:extLst>
          </p:cNvPr>
          <p:cNvGrpSpPr/>
          <p:nvPr/>
        </p:nvGrpSpPr>
        <p:grpSpPr>
          <a:xfrm>
            <a:off x="9029904" y="2416758"/>
            <a:ext cx="1828800" cy="2535679"/>
            <a:chOff x="8880391" y="2442884"/>
            <a:chExt cx="1828800" cy="2535679"/>
          </a:xfrm>
        </p:grpSpPr>
        <p:sp>
          <p:nvSpPr>
            <p:cNvPr id="23" name="Oval 22">
              <a:extLst>
                <a:ext uri="{FF2B5EF4-FFF2-40B4-BE49-F238E27FC236}">
                  <a16:creationId xmlns:a16="http://schemas.microsoft.com/office/drawing/2014/main" id="{1C551D3A-3ED1-360C-BB21-A631FDCF8EBF}"/>
                </a:ext>
              </a:extLst>
            </p:cNvPr>
            <p:cNvSpPr/>
            <p:nvPr/>
          </p:nvSpPr>
          <p:spPr>
            <a:xfrm>
              <a:off x="8880391" y="2442884"/>
              <a:ext cx="1828800" cy="1828800"/>
            </a:xfrm>
            <a:prstGeom prst="ellipse">
              <a:avLst/>
            </a:prstGeom>
            <a:blipFill dpi="0" rotWithShape="1">
              <a:blip r:embed="rId4" cstate="screen">
                <a:extLst>
                  <a:ext uri="{28A0092B-C50C-407E-A947-70E740481C1C}">
                    <a14:useLocalDpi xmlns:a14="http://schemas.microsoft.com/office/drawing/2010/main"/>
                  </a:ext>
                </a:extLst>
              </a:blip>
              <a:srcRect/>
              <a:stretch>
                <a:fillRect l="-37122" r="-26554" b="-14778"/>
              </a:stretch>
            </a:blipFill>
            <a:ln w="76200">
              <a:solidFill>
                <a:srgbClr val="2CAE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1E5FA1D-66FD-8D43-696C-6D6946E326D9}"/>
                </a:ext>
              </a:extLst>
            </p:cNvPr>
            <p:cNvSpPr txBox="1"/>
            <p:nvPr/>
          </p:nvSpPr>
          <p:spPr>
            <a:xfrm>
              <a:off x="9005954" y="4439954"/>
              <a:ext cx="1577676" cy="538609"/>
            </a:xfrm>
            <a:prstGeom prst="rect">
              <a:avLst/>
            </a:prstGeom>
            <a:noFill/>
          </p:spPr>
          <p:txBody>
            <a:bodyPr wrap="none" rtlCol="0">
              <a:spAutoFit/>
            </a:bodyPr>
            <a:lstStyle/>
            <a:p>
              <a:pPr algn="ctr"/>
              <a:r>
                <a:rPr lang="en-US" sz="1800" b="1">
                  <a:solidFill>
                    <a:srgbClr val="1F3063"/>
                  </a:solidFill>
                  <a:effectLst/>
                  <a:latin typeface="Trebuchet MS" panose="020B0703020202090204" pitchFamily="34" charset="0"/>
                  <a:ea typeface="Calibri" panose="020F0502020204030204" pitchFamily="34" charset="0"/>
                  <a:cs typeface="Times New Roman" panose="02020603050405020304" pitchFamily="18" charset="0"/>
                </a:rPr>
                <a:t>Ben Hovland</a:t>
              </a:r>
            </a:p>
            <a:p>
              <a:pPr algn="ctr"/>
              <a:r>
                <a:rPr lang="en-US" sz="1100" spc="300">
                  <a:solidFill>
                    <a:srgbClr val="2CAEE4"/>
                  </a:solidFill>
                  <a:effectLst/>
                  <a:latin typeface="Trebuchet MS" panose="020B0703020202090204" pitchFamily="34" charset="0"/>
                  <a:ea typeface="Calibri" panose="020F0502020204030204" pitchFamily="34" charset="0"/>
                  <a:cs typeface="Times New Roman" panose="02020603050405020304" pitchFamily="18" charset="0"/>
                </a:rPr>
                <a:t>COMMISSIONER</a:t>
              </a:r>
            </a:p>
          </p:txBody>
        </p:sp>
      </p:grpSp>
      <p:grpSp>
        <p:nvGrpSpPr>
          <p:cNvPr id="25" name="Group 24">
            <a:extLst>
              <a:ext uri="{FF2B5EF4-FFF2-40B4-BE49-F238E27FC236}">
                <a16:creationId xmlns:a16="http://schemas.microsoft.com/office/drawing/2014/main" id="{C79C9645-CE7C-E44D-53E1-D031662F0359}"/>
              </a:ext>
            </a:extLst>
          </p:cNvPr>
          <p:cNvGrpSpPr/>
          <p:nvPr/>
        </p:nvGrpSpPr>
        <p:grpSpPr>
          <a:xfrm>
            <a:off x="1177125" y="2416758"/>
            <a:ext cx="1828800" cy="2535679"/>
            <a:chOff x="3677082" y="2442884"/>
            <a:chExt cx="1828800" cy="2535679"/>
          </a:xfrm>
        </p:grpSpPr>
        <p:sp>
          <p:nvSpPr>
            <p:cNvPr id="26" name="TextBox 25">
              <a:extLst>
                <a:ext uri="{FF2B5EF4-FFF2-40B4-BE49-F238E27FC236}">
                  <a16:creationId xmlns:a16="http://schemas.microsoft.com/office/drawing/2014/main" id="{CCAC17F7-37D3-E119-DAF1-8F8FF9BC2548}"/>
                </a:ext>
              </a:extLst>
            </p:cNvPr>
            <p:cNvSpPr txBox="1"/>
            <p:nvPr/>
          </p:nvSpPr>
          <p:spPr>
            <a:xfrm>
              <a:off x="3720699" y="4439954"/>
              <a:ext cx="1741567" cy="538609"/>
            </a:xfrm>
            <a:prstGeom prst="rect">
              <a:avLst/>
            </a:prstGeom>
            <a:noFill/>
          </p:spPr>
          <p:txBody>
            <a:bodyPr wrap="none" rtlCol="0">
              <a:spAutoFit/>
            </a:bodyPr>
            <a:lstStyle/>
            <a:p>
              <a:pPr algn="ctr"/>
              <a:r>
                <a:rPr lang="en-US" sz="1800" b="1">
                  <a:solidFill>
                    <a:srgbClr val="1F3063"/>
                  </a:solidFill>
                  <a:effectLst/>
                  <a:latin typeface="Trebuchet MS" panose="020B0703020202090204" pitchFamily="34" charset="0"/>
                  <a:ea typeface="Calibri" panose="020F0502020204030204" pitchFamily="34" charset="0"/>
                  <a:cs typeface="Times New Roman" panose="02020603050405020304" pitchFamily="18" charset="0"/>
                </a:rPr>
                <a:t>Donald Palmer</a:t>
              </a:r>
            </a:p>
            <a:p>
              <a:pPr algn="ctr"/>
              <a:r>
                <a:rPr lang="en-US" sz="1100" spc="300">
                  <a:solidFill>
                    <a:srgbClr val="2CAEE4"/>
                  </a:solidFill>
                  <a:effectLst/>
                  <a:latin typeface="Trebuchet MS" panose="020B0703020202090204" pitchFamily="34" charset="0"/>
                  <a:ea typeface="Calibri" panose="020F0502020204030204" pitchFamily="34" charset="0"/>
                  <a:cs typeface="Times New Roman" panose="02020603050405020304" pitchFamily="18" charset="0"/>
                </a:rPr>
                <a:t>CHAIRMAN</a:t>
              </a:r>
            </a:p>
          </p:txBody>
        </p:sp>
        <p:sp>
          <p:nvSpPr>
            <p:cNvPr id="27" name="Oval 26">
              <a:extLst>
                <a:ext uri="{FF2B5EF4-FFF2-40B4-BE49-F238E27FC236}">
                  <a16:creationId xmlns:a16="http://schemas.microsoft.com/office/drawing/2014/main" id="{E5A3A963-9139-3725-9B70-C0847C84C8D9}"/>
                </a:ext>
              </a:extLst>
            </p:cNvPr>
            <p:cNvSpPr/>
            <p:nvPr/>
          </p:nvSpPr>
          <p:spPr>
            <a:xfrm>
              <a:off x="3677082" y="2442884"/>
              <a:ext cx="1828800" cy="1828800"/>
            </a:xfrm>
            <a:prstGeom prst="ellipse">
              <a:avLst/>
            </a:prstGeom>
            <a:blipFill>
              <a:blip r:embed="rId5" cstate="screen">
                <a:extLst>
                  <a:ext uri="{28A0092B-C50C-407E-A947-70E740481C1C}">
                    <a14:useLocalDpi xmlns:a14="http://schemas.microsoft.com/office/drawing/2010/main"/>
                  </a:ext>
                </a:extLst>
              </a:blip>
              <a:srcRect/>
              <a:stretch>
                <a:fillRect l="-3461" t="-5865" r="-1303" b="-30153"/>
              </a:stretch>
            </a:blipFill>
            <a:ln w="76200">
              <a:solidFill>
                <a:srgbClr val="2CAE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E06DBA5E-4844-C671-2047-D247D21FA932}"/>
              </a:ext>
            </a:extLst>
          </p:cNvPr>
          <p:cNvGrpSpPr/>
          <p:nvPr/>
        </p:nvGrpSpPr>
        <p:grpSpPr>
          <a:xfrm>
            <a:off x="3709396" y="2416758"/>
            <a:ext cx="1828800" cy="2535679"/>
            <a:chOff x="6403869" y="2442884"/>
            <a:chExt cx="1828800" cy="2535679"/>
          </a:xfrm>
        </p:grpSpPr>
        <p:sp>
          <p:nvSpPr>
            <p:cNvPr id="29" name="Oval 28">
              <a:extLst>
                <a:ext uri="{FF2B5EF4-FFF2-40B4-BE49-F238E27FC236}">
                  <a16:creationId xmlns:a16="http://schemas.microsoft.com/office/drawing/2014/main" id="{8647E14A-FCF3-24C7-CEEA-564FC63B0FAA}"/>
                </a:ext>
              </a:extLst>
            </p:cNvPr>
            <p:cNvSpPr/>
            <p:nvPr/>
          </p:nvSpPr>
          <p:spPr>
            <a:xfrm>
              <a:off x="6403869" y="2442884"/>
              <a:ext cx="1828800" cy="1828800"/>
            </a:xfrm>
            <a:prstGeom prst="ellipse">
              <a:avLst/>
            </a:prstGeom>
            <a:blipFill>
              <a:blip r:embed="rId6" cstate="screen">
                <a:extLst>
                  <a:ext uri="{28A0092B-C50C-407E-A947-70E740481C1C}">
                    <a14:useLocalDpi xmlns:a14="http://schemas.microsoft.com/office/drawing/2010/main"/>
                  </a:ext>
                </a:extLst>
              </a:blip>
              <a:srcRect/>
              <a:stretch>
                <a:fillRect l="-29841" r="-40297" b="-15388"/>
              </a:stretch>
            </a:blipFill>
            <a:ln w="76200">
              <a:solidFill>
                <a:srgbClr val="2CAE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1BA731AD-386F-905E-B392-4FF9A5A5609B}"/>
                </a:ext>
              </a:extLst>
            </p:cNvPr>
            <p:cNvSpPr txBox="1"/>
            <p:nvPr/>
          </p:nvSpPr>
          <p:spPr>
            <a:xfrm>
              <a:off x="6491760" y="4439954"/>
              <a:ext cx="1653018" cy="538609"/>
            </a:xfrm>
            <a:prstGeom prst="rect">
              <a:avLst/>
            </a:prstGeom>
            <a:noFill/>
          </p:spPr>
          <p:txBody>
            <a:bodyPr wrap="none" rtlCol="0">
              <a:spAutoFit/>
            </a:bodyPr>
            <a:lstStyle/>
            <a:p>
              <a:pPr algn="ctr"/>
              <a:r>
                <a:rPr lang="en-US" sz="1800" b="1">
                  <a:solidFill>
                    <a:srgbClr val="1F3063"/>
                  </a:solidFill>
                  <a:effectLst/>
                  <a:latin typeface="Trebuchet MS" panose="020B0703020202090204" pitchFamily="34" charset="0"/>
                  <a:ea typeface="Calibri" panose="020F0502020204030204" pitchFamily="34" charset="0"/>
                  <a:cs typeface="Times New Roman" panose="02020603050405020304" pitchFamily="18" charset="0"/>
                </a:rPr>
                <a:t>Thomas Hicks</a:t>
              </a:r>
            </a:p>
            <a:p>
              <a:pPr algn="ctr"/>
              <a:r>
                <a:rPr lang="en-US" sz="1100" spc="300">
                  <a:solidFill>
                    <a:srgbClr val="2CAEE4"/>
                  </a:solidFill>
                  <a:effectLst/>
                  <a:latin typeface="Trebuchet MS" panose="020B0703020202090204" pitchFamily="34" charset="0"/>
                  <a:ea typeface="Calibri" panose="020F0502020204030204" pitchFamily="34" charset="0"/>
                  <a:cs typeface="Times New Roman" panose="02020603050405020304" pitchFamily="18" charset="0"/>
                </a:rPr>
                <a:t>VICE CHAIR</a:t>
              </a:r>
            </a:p>
          </p:txBody>
        </p:sp>
      </p:grpSp>
    </p:spTree>
    <p:extLst>
      <p:ext uri="{BB962C8B-B14F-4D97-AF65-F5344CB8AC3E}">
        <p14:creationId xmlns:p14="http://schemas.microsoft.com/office/powerpoint/2010/main" val="3871825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EB4767-AA46-61BA-B595-FA5392071474}"/>
              </a:ext>
            </a:extLst>
          </p:cNvPr>
          <p:cNvSpPr>
            <a:spLocks noGrp="1"/>
          </p:cNvSpPr>
          <p:nvPr>
            <p:ph type="title"/>
          </p:nvPr>
        </p:nvSpPr>
        <p:spPr>
          <a:xfrm>
            <a:off x="475807" y="236622"/>
            <a:ext cx="6844735" cy="1065609"/>
          </a:xfrm>
        </p:spPr>
        <p:txBody>
          <a:bodyPr>
            <a:normAutofit/>
          </a:bodyPr>
          <a:lstStyle/>
          <a:p>
            <a:r>
              <a:rPr lang="en-US" sz="5000"/>
              <a:t>EAC Advisory Boards</a:t>
            </a:r>
          </a:p>
        </p:txBody>
      </p:sp>
      <p:sp>
        <p:nvSpPr>
          <p:cNvPr id="4" name="Text Placeholder 3">
            <a:extLst>
              <a:ext uri="{FF2B5EF4-FFF2-40B4-BE49-F238E27FC236}">
                <a16:creationId xmlns:a16="http://schemas.microsoft.com/office/drawing/2014/main" id="{1CEFA326-440A-4E0D-D928-D2EBB2C67AA4}"/>
              </a:ext>
            </a:extLst>
          </p:cNvPr>
          <p:cNvSpPr>
            <a:spLocks noGrp="1"/>
          </p:cNvSpPr>
          <p:nvPr>
            <p:ph type="body" sz="quarter" idx="14"/>
          </p:nvPr>
        </p:nvSpPr>
        <p:spPr>
          <a:xfrm>
            <a:off x="1462306" y="4440277"/>
            <a:ext cx="5727634" cy="2022555"/>
          </a:xfrm>
        </p:spPr>
        <p:txBody>
          <a:bodyPr vert="horz" lIns="91440" tIns="45720" rIns="91440" bIns="45720" rtlCol="0" anchor="t">
            <a:noAutofit/>
          </a:bodyPr>
          <a:lstStyle/>
          <a:p>
            <a:pPr>
              <a:lnSpc>
                <a:spcPct val="100000"/>
              </a:lnSpc>
              <a:spcBef>
                <a:spcPts val="0"/>
              </a:spcBef>
            </a:pPr>
            <a:r>
              <a:rPr lang="en-US" sz="3000" b="1">
                <a:latin typeface="Trebuchet MS"/>
              </a:rPr>
              <a:t>Local Leadership Council</a:t>
            </a:r>
          </a:p>
          <a:p>
            <a:pPr marL="285750" indent="-285750">
              <a:lnSpc>
                <a:spcPct val="100000"/>
              </a:lnSpc>
              <a:spcBef>
                <a:spcPts val="0"/>
              </a:spcBef>
              <a:buFont typeface="Arial" panose="020B0604020202020204" pitchFamily="34" charset="0"/>
              <a:buChar char="•"/>
            </a:pPr>
            <a:r>
              <a:rPr lang="en-US" sz="2400"/>
              <a:t>Matthew R. </a:t>
            </a:r>
            <a:r>
              <a:rPr lang="en-US" sz="2400" err="1"/>
              <a:t>Katra</a:t>
            </a:r>
            <a:r>
              <a:rPr lang="en-US" sz="2400"/>
              <a:t>, Registrar of Voters, Borough of Naugatuck</a:t>
            </a:r>
          </a:p>
          <a:p>
            <a:pPr marL="285750" indent="-285750">
              <a:lnSpc>
                <a:spcPct val="100000"/>
              </a:lnSpc>
              <a:spcBef>
                <a:spcPts val="0"/>
              </a:spcBef>
              <a:buFont typeface="Arial" panose="020B0604020202020204" pitchFamily="34" charset="0"/>
              <a:buChar char="•"/>
            </a:pPr>
            <a:r>
              <a:rPr lang="en-US" sz="2400"/>
              <a:t>Antoinette C. Spinelli, Town Clerk, City of Waterbury</a:t>
            </a:r>
            <a:endParaRPr lang="en-US" sz="2400">
              <a:latin typeface="Trebuchet MS"/>
            </a:endParaRPr>
          </a:p>
        </p:txBody>
      </p:sp>
      <p:pic>
        <p:nvPicPr>
          <p:cNvPr id="1026" name="Picture 2" descr="Local Leadership Council Seal">
            <a:extLst>
              <a:ext uri="{FF2B5EF4-FFF2-40B4-BE49-F238E27FC236}">
                <a16:creationId xmlns:a16="http://schemas.microsoft.com/office/drawing/2014/main" id="{F22CB382-B23B-E78E-33F5-D9DB54E13D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526" y="4435118"/>
            <a:ext cx="1008322" cy="1008322"/>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a:extLst>
              <a:ext uri="{FF2B5EF4-FFF2-40B4-BE49-F238E27FC236}">
                <a16:creationId xmlns:a16="http://schemas.microsoft.com/office/drawing/2014/main" id="{372D965F-DE6D-AB1A-B9B6-361798BF0A6A}"/>
              </a:ext>
            </a:extLst>
          </p:cNvPr>
          <p:cNvSpPr>
            <a:spLocks noGrp="1"/>
          </p:cNvSpPr>
          <p:nvPr>
            <p:ph type="body" sz="quarter" idx="15"/>
          </p:nvPr>
        </p:nvSpPr>
        <p:spPr>
          <a:xfrm>
            <a:off x="1462304" y="1816342"/>
            <a:ext cx="5858236" cy="2022555"/>
          </a:xfrm>
        </p:spPr>
        <p:txBody>
          <a:bodyPr vert="horz" lIns="91440" tIns="45720" rIns="91440" bIns="45720" rtlCol="0" anchor="t">
            <a:noAutofit/>
          </a:bodyPr>
          <a:lstStyle/>
          <a:p>
            <a:pPr>
              <a:lnSpc>
                <a:spcPct val="100000"/>
              </a:lnSpc>
              <a:spcBef>
                <a:spcPts val="0"/>
              </a:spcBef>
            </a:pPr>
            <a:r>
              <a:rPr lang="en-US" sz="3000" b="1" dirty="0">
                <a:latin typeface="Trebuchet MS"/>
              </a:rPr>
              <a:t>Standards Board</a:t>
            </a:r>
          </a:p>
          <a:p>
            <a:pPr marL="285750" indent="-285750">
              <a:lnSpc>
                <a:spcPct val="100000"/>
              </a:lnSpc>
              <a:spcBef>
                <a:spcPts val="0"/>
              </a:spcBef>
              <a:buFont typeface="Arial" panose="020B0604020202020204" pitchFamily="34" charset="0"/>
              <a:buChar char="•"/>
            </a:pPr>
            <a:r>
              <a:rPr lang="en-US" sz="2400" dirty="0">
                <a:latin typeface="Trebuchet MS"/>
                <a:cs typeface="Calibri"/>
              </a:rPr>
              <a:t>Gabe Rosenberg, Chief of Staff &amp; General Counsel, Secretary of State</a:t>
            </a:r>
          </a:p>
          <a:p>
            <a:pPr marL="285750" indent="-285750">
              <a:lnSpc>
                <a:spcPct val="100000"/>
              </a:lnSpc>
              <a:spcBef>
                <a:spcPts val="0"/>
              </a:spcBef>
              <a:buFont typeface="Arial" panose="020B0604020202020204" pitchFamily="34" charset="0"/>
              <a:buChar char="•"/>
            </a:pPr>
            <a:r>
              <a:rPr lang="en-US" sz="2400" dirty="0">
                <a:latin typeface="Trebuchet MS"/>
                <a:cs typeface="Calibri"/>
              </a:rPr>
              <a:t>Marianne Byrne, Registrar of Voters, Town of Prospect</a:t>
            </a:r>
          </a:p>
        </p:txBody>
      </p:sp>
      <p:pic>
        <p:nvPicPr>
          <p:cNvPr id="1028" name="Picture 4" descr="Standards Board Logo">
            <a:extLst>
              <a:ext uri="{FF2B5EF4-FFF2-40B4-BE49-F238E27FC236}">
                <a16:creationId xmlns:a16="http://schemas.microsoft.com/office/drawing/2014/main" id="{720FF2C7-6E31-E025-4876-0F261BE99B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648" y="1820251"/>
            <a:ext cx="1008322" cy="10083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7C4EC47-1D5E-9CE3-9526-94F692A77242}"/>
              </a:ext>
            </a:extLst>
          </p:cNvPr>
          <p:cNvPicPr>
            <a:picLocks noGrp="1" noChangeAspect="1" noChangeArrowheads="1"/>
          </p:cNvPicPr>
          <p:nvPr>
            <p:ph type="pic" sz="quarter" idx="13"/>
          </p:nvPr>
        </p:nvPicPr>
        <p:blipFill>
          <a:blip r:embed="rId5"/>
          <a:srcRect l="29675" r="29675"/>
          <a:stretch/>
        </p:blipFill>
        <p:spPr bwMode="auto">
          <a:xfrm>
            <a:off x="7897598" y="-47812"/>
            <a:ext cx="4287838" cy="690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280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B4BA3-3101-441C-38A6-63121A78D9B2}"/>
              </a:ext>
            </a:extLst>
          </p:cNvPr>
          <p:cNvSpPr>
            <a:spLocks noGrp="1"/>
          </p:cNvSpPr>
          <p:nvPr>
            <p:ph type="ctrTitle"/>
          </p:nvPr>
        </p:nvSpPr>
        <p:spPr>
          <a:xfrm>
            <a:off x="1524000" y="2036763"/>
            <a:ext cx="9144000" cy="1844121"/>
          </a:xfrm>
        </p:spPr>
        <p:txBody>
          <a:bodyPr/>
          <a:lstStyle/>
          <a:p>
            <a:r>
              <a:rPr lang="en-US"/>
              <a:t>EAC Clearinghouse</a:t>
            </a:r>
          </a:p>
        </p:txBody>
      </p:sp>
    </p:spTree>
    <p:extLst>
      <p:ext uri="{BB962C8B-B14F-4D97-AF65-F5344CB8AC3E}">
        <p14:creationId xmlns:p14="http://schemas.microsoft.com/office/powerpoint/2010/main" val="2881011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F1E8B-31C1-B4E4-F134-BE4E0E194207}"/>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282CE373-CE90-6489-D305-645A447F30D1}"/>
              </a:ext>
            </a:extLst>
          </p:cNvPr>
          <p:cNvSpPr>
            <a:spLocks/>
          </p:cNvSpPr>
          <p:nvPr/>
        </p:nvSpPr>
        <p:spPr>
          <a:xfrm>
            <a:off x="6218531" y="5278026"/>
            <a:ext cx="3776229" cy="356964"/>
          </a:xfrm>
          <a:prstGeom prst="rect">
            <a:avLst/>
          </a:prstGeom>
        </p:spPr>
        <p:txBody>
          <a:bodyPr vert="horz" lIns="91440" tIns="45720" rIns="91440" bIns="45720" rtlCol="0" anchor="t">
            <a:noAutofit/>
          </a:bodyPr>
          <a:lstStyle/>
          <a:p>
            <a:pPr defTabSz="640080">
              <a:spcAft>
                <a:spcPts val="600"/>
              </a:spcAft>
            </a:pPr>
            <a:endParaRPr lang="en-US" sz="1400" kern="1200">
              <a:solidFill>
                <a:srgbClr val="000000"/>
              </a:solidFill>
              <a:latin typeface="Trebuchet MS"/>
              <a:ea typeface="+mn-ea"/>
              <a:cs typeface="+mn-cs"/>
            </a:endParaRPr>
          </a:p>
          <a:p>
            <a:pPr>
              <a:spcAft>
                <a:spcPts val="600"/>
              </a:spcAft>
            </a:pPr>
            <a:endParaRPr lang="en-US"/>
          </a:p>
        </p:txBody>
      </p:sp>
      <p:sp>
        <p:nvSpPr>
          <p:cNvPr id="2" name="TextBox 1">
            <a:extLst>
              <a:ext uri="{FF2B5EF4-FFF2-40B4-BE49-F238E27FC236}">
                <a16:creationId xmlns:a16="http://schemas.microsoft.com/office/drawing/2014/main" id="{927B0F4C-E60B-CBDA-F95B-8352991D0F8E}"/>
              </a:ext>
            </a:extLst>
          </p:cNvPr>
          <p:cNvSpPr txBox="1"/>
          <p:nvPr/>
        </p:nvSpPr>
        <p:spPr>
          <a:xfrm>
            <a:off x="2392366" y="1796519"/>
            <a:ext cx="8385463" cy="4062651"/>
          </a:xfrm>
          <a:prstGeom prst="rect">
            <a:avLst/>
          </a:prstGeom>
          <a:noFill/>
        </p:spPr>
        <p:txBody>
          <a:bodyPr wrap="square" rtlCol="0">
            <a:spAutoFit/>
          </a:bodyPr>
          <a:lstStyle/>
          <a:p>
            <a:pPr marL="0" indent="0">
              <a:buNone/>
            </a:pPr>
            <a:endParaRPr lang="en-US" sz="2400">
              <a:latin typeface="Trebuchet MS" panose="020B0603020202020204" pitchFamily="34" charset="0"/>
              <a:cs typeface="Calibri"/>
            </a:endParaRPr>
          </a:p>
          <a:p>
            <a:r>
              <a:rPr lang="en-US" sz="2400">
                <a:latin typeface="Trebuchet MS" panose="020B0603020202020204" pitchFamily="34" charset="0"/>
              </a:rPr>
              <a:t>The U.S. Congress first created a National Clearinghouse for Information on the Administration of Elections within the General Accounting Office (GAO) in 1971</a:t>
            </a:r>
          </a:p>
          <a:p>
            <a:pPr marL="0" indent="0">
              <a:buNone/>
            </a:pPr>
            <a:endParaRPr lang="en-US" sz="2400">
              <a:latin typeface="Trebuchet MS" panose="020B0603020202020204" pitchFamily="34" charset="0"/>
              <a:cs typeface="Calibri"/>
            </a:endParaRPr>
          </a:p>
          <a:p>
            <a:pPr marL="0" indent="0">
              <a:buNone/>
            </a:pPr>
            <a:r>
              <a:rPr lang="en-US" sz="2400">
                <a:latin typeface="Trebuchet MS" panose="020B0603020202020204" pitchFamily="34" charset="0"/>
                <a:cs typeface="Calibri"/>
              </a:rPr>
              <a:t>Gather, share, and analyze best practices in election administration</a:t>
            </a:r>
          </a:p>
          <a:p>
            <a:pPr marL="0" indent="0">
              <a:buNone/>
            </a:pPr>
            <a:endParaRPr lang="en-US" sz="2400">
              <a:latin typeface="Trebuchet MS" panose="020B0603020202020204" pitchFamily="34" charset="0"/>
              <a:cs typeface="Calibri"/>
            </a:endParaRPr>
          </a:p>
          <a:p>
            <a:pPr marL="0" indent="0">
              <a:buNone/>
            </a:pPr>
            <a:r>
              <a:rPr lang="en-US" sz="2400">
                <a:latin typeface="Trebuchet MS" panose="020B0603020202020204" pitchFamily="34" charset="0"/>
                <a:cs typeface="Calibri"/>
              </a:rPr>
              <a:t>Facilitate peer-to-peer communication among election officials</a:t>
            </a:r>
            <a:endParaRPr lang="en-US">
              <a:latin typeface="Trebuchet MS" panose="020B0603020202020204" pitchFamily="34" charset="0"/>
            </a:endParaRPr>
          </a:p>
          <a:p>
            <a:pPr marL="285750" indent="-285750">
              <a:buFont typeface="Arial" panose="020B0604020202020204" pitchFamily="34" charset="0"/>
              <a:buChar char="•"/>
            </a:pPr>
            <a:endParaRPr lang="en-US">
              <a:latin typeface="Trebuchet MS" panose="020B0603020202020204" pitchFamily="34" charset="0"/>
            </a:endParaRPr>
          </a:p>
        </p:txBody>
      </p:sp>
      <p:pic>
        <p:nvPicPr>
          <p:cNvPr id="3" name="Graphic 2" descr="Lightbulb and gear with solid fill">
            <a:extLst>
              <a:ext uri="{FF2B5EF4-FFF2-40B4-BE49-F238E27FC236}">
                <a16:creationId xmlns:a16="http://schemas.microsoft.com/office/drawing/2014/main" id="{B8BB682F-574A-4BED-CE62-2F55D74796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6329" y="3496092"/>
            <a:ext cx="914400" cy="914400"/>
          </a:xfrm>
          <a:prstGeom prst="rect">
            <a:avLst/>
          </a:prstGeom>
        </p:spPr>
      </p:pic>
      <p:pic>
        <p:nvPicPr>
          <p:cNvPr id="4" name="Graphic 3" descr="Cycle with people with solid fill">
            <a:extLst>
              <a:ext uri="{FF2B5EF4-FFF2-40B4-BE49-F238E27FC236}">
                <a16:creationId xmlns:a16="http://schemas.microsoft.com/office/drawing/2014/main" id="{D0C5B568-6B89-1A71-D9CF-99CF5479E0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7518" y="4720590"/>
            <a:ext cx="914400" cy="914400"/>
          </a:xfrm>
          <a:prstGeom prst="rect">
            <a:avLst/>
          </a:prstGeom>
        </p:spPr>
      </p:pic>
      <p:pic>
        <p:nvPicPr>
          <p:cNvPr id="6" name="Graphic 5" descr="Court outline">
            <a:extLst>
              <a:ext uri="{FF2B5EF4-FFF2-40B4-BE49-F238E27FC236}">
                <a16:creationId xmlns:a16="http://schemas.microsoft.com/office/drawing/2014/main" id="{4C712F49-2F7A-9601-C399-B2ED10D64A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7518" y="2148096"/>
            <a:ext cx="914400" cy="914400"/>
          </a:xfrm>
          <a:prstGeom prst="rect">
            <a:avLst/>
          </a:prstGeom>
        </p:spPr>
      </p:pic>
      <p:sp>
        <p:nvSpPr>
          <p:cNvPr id="5" name="Title 1">
            <a:extLst>
              <a:ext uri="{FF2B5EF4-FFF2-40B4-BE49-F238E27FC236}">
                <a16:creationId xmlns:a16="http://schemas.microsoft.com/office/drawing/2014/main" id="{EA01FB0F-86EC-69ED-467C-C576CFE30D63}"/>
              </a:ext>
            </a:extLst>
          </p:cNvPr>
          <p:cNvSpPr txBox="1">
            <a:spLocks/>
          </p:cNvSpPr>
          <p:nvPr/>
        </p:nvSpPr>
        <p:spPr>
          <a:xfrm>
            <a:off x="619129" y="247650"/>
            <a:ext cx="10744196" cy="1009650"/>
          </a:xfrm>
          <a:prstGeom prst="rect">
            <a:avLst/>
          </a:prstGeom>
          <a:gradFill flip="none" rotWithShape="1">
            <a:gsLst>
              <a:gs pos="96000">
                <a:srgbClr val="345EA2"/>
              </a:gs>
              <a:gs pos="100000">
                <a:srgbClr val="1F3063"/>
              </a:gs>
              <a:gs pos="82000">
                <a:schemeClr val="accent1">
                  <a:lumMod val="57000"/>
                </a:schemeClr>
              </a:gs>
            </a:gsLst>
            <a:path path="circle">
              <a:fillToRect l="50000" t="130000" r="50000" b="-30000"/>
            </a:path>
            <a:tileRect/>
          </a:gra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4400" b="1" i="0" kern="1200" dirty="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000" b="0" dirty="0">
                <a:latin typeface="Trebuchet MS" panose="020B0603020202020204" pitchFamily="34" charset="0"/>
              </a:rPr>
              <a:t>  What is the Clearinghouse?</a:t>
            </a:r>
          </a:p>
        </p:txBody>
      </p:sp>
    </p:spTree>
    <p:extLst>
      <p:ext uri="{BB962C8B-B14F-4D97-AF65-F5344CB8AC3E}">
        <p14:creationId xmlns:p14="http://schemas.microsoft.com/office/powerpoint/2010/main" val="4031681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B0D1F-FCCC-5E5D-1D2F-293F39EAE756}"/>
              </a:ext>
            </a:extLst>
          </p:cNvPr>
          <p:cNvSpPr>
            <a:spLocks noGrp="1"/>
          </p:cNvSpPr>
          <p:nvPr>
            <p:ph type="title"/>
          </p:nvPr>
        </p:nvSpPr>
        <p:spPr>
          <a:xfrm>
            <a:off x="611033" y="329237"/>
            <a:ext cx="10803470" cy="836200"/>
          </a:xfrm>
        </p:spPr>
        <p:txBody>
          <a:bodyPr>
            <a:noAutofit/>
          </a:bodyPr>
          <a:lstStyle/>
          <a:p>
            <a:r>
              <a:rPr lang="en-US" sz="4500" dirty="0">
                <a:latin typeface="Trebuchet MS"/>
              </a:rPr>
              <a:t>   Election Administrator Competencies</a:t>
            </a:r>
            <a:endParaRPr lang="en-US" sz="4500" dirty="0"/>
          </a:p>
        </p:txBody>
      </p:sp>
      <p:pic>
        <p:nvPicPr>
          <p:cNvPr id="4" name="Content Placeholder 3" descr="A red white and blue circular chart&#10;&#10;Description automatically generated">
            <a:extLst>
              <a:ext uri="{FF2B5EF4-FFF2-40B4-BE49-F238E27FC236}">
                <a16:creationId xmlns:a16="http://schemas.microsoft.com/office/drawing/2014/main" id="{B3173BE9-5CFA-A479-DE2F-991487C88E56}"/>
              </a:ext>
            </a:extLst>
          </p:cNvPr>
          <p:cNvPicPr>
            <a:picLocks noGrp="1" noChangeAspect="1"/>
          </p:cNvPicPr>
          <p:nvPr>
            <p:ph idx="1"/>
          </p:nvPr>
        </p:nvPicPr>
        <p:blipFill rotWithShape="1">
          <a:blip r:embed="rId3"/>
          <a:srcRect l="48633" t="4691" r="1279" b="5552"/>
          <a:stretch/>
        </p:blipFill>
        <p:spPr>
          <a:xfrm>
            <a:off x="6096000" y="1201326"/>
            <a:ext cx="5403661" cy="5456328"/>
          </a:xfrm>
          <a:prstGeom prst="ellipse">
            <a:avLst/>
          </a:prstGeom>
          <a:ln>
            <a:noFill/>
          </a:ln>
          <a:effectLst>
            <a:softEdge rad="112500"/>
          </a:effectLst>
        </p:spPr>
      </p:pic>
      <p:sp>
        <p:nvSpPr>
          <p:cNvPr id="3" name="TextBox 2">
            <a:extLst>
              <a:ext uri="{FF2B5EF4-FFF2-40B4-BE49-F238E27FC236}">
                <a16:creationId xmlns:a16="http://schemas.microsoft.com/office/drawing/2014/main" id="{49A9227B-F3DC-9E99-9272-C6BFEEA0778A}"/>
              </a:ext>
            </a:extLst>
          </p:cNvPr>
          <p:cNvSpPr txBox="1"/>
          <p:nvPr/>
        </p:nvSpPr>
        <p:spPr>
          <a:xfrm>
            <a:off x="1491034" y="2579111"/>
            <a:ext cx="4809624" cy="2246769"/>
          </a:xfrm>
          <a:prstGeom prst="rect">
            <a:avLst/>
          </a:prstGeom>
          <a:noFill/>
        </p:spPr>
        <p:txBody>
          <a:bodyPr wrap="square" rtlCol="0">
            <a:spAutoFit/>
          </a:bodyPr>
          <a:lstStyle/>
          <a:p>
            <a:r>
              <a:rPr lang="en-US" sz="2800">
                <a:latin typeface="Trebuchet MS" panose="020B0603020202020204" pitchFamily="34" charset="0"/>
              </a:rPr>
              <a:t>Ongoing</a:t>
            </a:r>
          </a:p>
          <a:p>
            <a:endParaRPr lang="en-US" sz="2800">
              <a:latin typeface="Trebuchet MS" panose="020B0603020202020204" pitchFamily="34" charset="0"/>
            </a:endParaRPr>
          </a:p>
          <a:p>
            <a:r>
              <a:rPr lang="en-US" sz="2800">
                <a:latin typeface="Trebuchet MS" panose="020B0603020202020204" pitchFamily="34" charset="0"/>
              </a:rPr>
              <a:t>Election Preparation</a:t>
            </a:r>
          </a:p>
          <a:p>
            <a:endParaRPr lang="en-US" sz="2800">
              <a:latin typeface="Trebuchet MS" panose="020B0603020202020204" pitchFamily="34" charset="0"/>
            </a:endParaRPr>
          </a:p>
          <a:p>
            <a:r>
              <a:rPr lang="en-US" sz="2800">
                <a:latin typeface="Trebuchet MS" panose="020B0603020202020204" pitchFamily="34" charset="0"/>
              </a:rPr>
              <a:t>Election Night &amp; Beyond</a:t>
            </a:r>
          </a:p>
        </p:txBody>
      </p:sp>
      <p:pic>
        <p:nvPicPr>
          <p:cNvPr id="1028" name="Picture 4" descr="A red white and blue circular chart&#10;&#10;Description automatically generated">
            <a:extLst>
              <a:ext uri="{FF2B5EF4-FFF2-40B4-BE49-F238E27FC236}">
                <a16:creationId xmlns:a16="http://schemas.microsoft.com/office/drawing/2014/main" id="{CD37AEE5-715C-D5E3-0D81-2670E52B76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66" t="40599" r="78697" b="29888"/>
          <a:stretch/>
        </p:blipFill>
        <p:spPr bwMode="auto">
          <a:xfrm>
            <a:off x="611033" y="2483940"/>
            <a:ext cx="671667" cy="24057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5044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6e49053-1961-46de-9bb2-e98cd2155f11">
      <Terms xmlns="http://schemas.microsoft.com/office/infopath/2007/PartnerControls"/>
    </lcf76f155ced4ddcb4097134ff3c332f>
    <TaxCatchAll xmlns="0d6fa9a0-74d4-42c4-8398-69cb66e7b544" xsi:nil="true"/>
    <SharedWithUsers xmlns="0d6fa9a0-74d4-42c4-8398-69cb66e7b544">
      <UserInfo>
        <DisplayName>Karen Meyers</DisplayName>
        <AccountId>177</AccountId>
        <AccountType/>
      </UserInfo>
      <UserInfo>
        <DisplayName>Kristen Muthig</DisplayName>
        <AccountId>26</AccountId>
        <AccountType/>
      </UserInfo>
      <UserInfo>
        <DisplayName>Benjamin Hovland</DisplayName>
        <AccountId>46</AccountId>
        <AccountType/>
      </UserInfo>
      <UserInfo>
        <DisplayName>Donald Palmer</DisplayName>
        <AccountId>45</AccountId>
        <AccountType/>
      </UserInfo>
      <UserInfo>
        <DisplayName>Kristen Lee</DisplayName>
        <AccountId>421</AccountId>
        <AccountType/>
      </UserInfo>
      <UserInfo>
        <DisplayName>Thomas Hicks</DisplayName>
        <AccountId>47</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FD09BA83AD9AC4BBA56FE756E5219E6" ma:contentTypeVersion="21" ma:contentTypeDescription="Create a new document." ma:contentTypeScope="" ma:versionID="8063182d83b0aeafd400f46b5e0a7079">
  <xsd:schema xmlns:xsd="http://www.w3.org/2001/XMLSchema" xmlns:xs="http://www.w3.org/2001/XMLSchema" xmlns:p="http://schemas.microsoft.com/office/2006/metadata/properties" xmlns:ns1="http://schemas.microsoft.com/sharepoint/v3" xmlns:ns2="36e49053-1961-46de-9bb2-e98cd2155f11" xmlns:ns3="0d6fa9a0-74d4-42c4-8398-69cb66e7b544" targetNamespace="http://schemas.microsoft.com/office/2006/metadata/properties" ma:root="true" ma:fieldsID="dc358dafc74599f6952e1e49cfae1f63" ns1:_="" ns2:_="" ns3:_="">
    <xsd:import namespace="http://schemas.microsoft.com/sharepoint/v3"/>
    <xsd:import namespace="36e49053-1961-46de-9bb2-e98cd2155f11"/>
    <xsd:import namespace="0d6fa9a0-74d4-42c4-8398-69cb66e7b54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e49053-1961-46de-9bb2-e98cd2155f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131c7ec-96db-4efb-b6b7-556cf404cc3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6fa9a0-74d4-42c4-8398-69cb66e7b54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72dce5d-e85a-44b4-a83c-dbb5d4db6b02}" ma:internalName="TaxCatchAll" ma:showField="CatchAllData" ma:web="0d6fa9a0-74d4-42c4-8398-69cb66e7b5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818A98-5B34-4446-AF14-4765AB86D126}">
  <ds:schemaRefs>
    <ds:schemaRef ds:uri="http://schemas.microsoft.com/sharepoint/v3/contenttype/forms"/>
  </ds:schemaRefs>
</ds:datastoreItem>
</file>

<file path=customXml/itemProps2.xml><?xml version="1.0" encoding="utf-8"?>
<ds:datastoreItem xmlns:ds="http://schemas.openxmlformats.org/officeDocument/2006/customXml" ds:itemID="{2F5BF155-729E-4D8E-8B83-66B1D47FF2D3}">
  <ds:schemaRefs>
    <ds:schemaRef ds:uri="0d6fa9a0-74d4-42c4-8398-69cb66e7b544"/>
    <ds:schemaRef ds:uri="36e49053-1961-46de-9bb2-e98cd2155f1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9EE1D0E-1220-4B68-AE24-611B18B6EC92}">
  <ds:schemaRefs>
    <ds:schemaRef ds:uri="0d6fa9a0-74d4-42c4-8398-69cb66e7b544"/>
    <ds:schemaRef ds:uri="36e49053-1961-46de-9bb2-e98cd2155f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3523</Words>
  <Application>Microsoft Office PowerPoint</Application>
  <PresentationFormat>Widescreen</PresentationFormat>
  <Paragraphs>330</Paragraphs>
  <Slides>29</Slides>
  <Notes>29</Notes>
  <HiddenSlides>0</HiddenSlides>
  <MMClips>0</MMClips>
  <ScaleCrop>false</ScaleCrop>
  <HeadingPairs>
    <vt:vector size="4" baseType="variant">
      <vt:variant>
        <vt:lpstr>Theme</vt:lpstr>
      </vt:variant>
      <vt:variant>
        <vt:i4>3</vt:i4>
      </vt:variant>
      <vt:variant>
        <vt:lpstr>Slide Titles</vt:lpstr>
      </vt:variant>
      <vt:variant>
        <vt:i4>29</vt:i4>
      </vt:variant>
    </vt:vector>
  </HeadingPairs>
  <TitlesOfParts>
    <vt:vector size="32" baseType="lpstr">
      <vt:lpstr>Office Theme</vt:lpstr>
      <vt:lpstr>1_Office Theme</vt:lpstr>
      <vt:lpstr>5_Office Theme</vt:lpstr>
      <vt:lpstr>Registrars of Voters Association of Connecticut</vt:lpstr>
      <vt:lpstr>Help America Vote Act of 2002</vt:lpstr>
      <vt:lpstr>PowerPoint Presentation</vt:lpstr>
      <vt:lpstr>PowerPoint Presentation</vt:lpstr>
      <vt:lpstr>Leadership</vt:lpstr>
      <vt:lpstr>EAC Advisory Boards</vt:lpstr>
      <vt:lpstr>EAC Clearinghouse</vt:lpstr>
      <vt:lpstr>PowerPoint Presentation</vt:lpstr>
      <vt:lpstr>   Election Administrator Competencies</vt:lpstr>
      <vt:lpstr>Learning Lab</vt:lpstr>
      <vt:lpstr>Join the Clearinghouse Community</vt:lpstr>
      <vt:lpstr>Clearinghouse Resources</vt:lpstr>
      <vt:lpstr>Election Management Guidelines</vt:lpstr>
      <vt:lpstr>Chain of Custody</vt:lpstr>
      <vt:lpstr>   Continuity of Operations Plan (COOP) </vt:lpstr>
      <vt:lpstr>  Communication Guidelines</vt:lpstr>
      <vt:lpstr>Upcoming 2024 EAVS</vt:lpstr>
      <vt:lpstr>National Poll Worker Recruitment Day</vt:lpstr>
      <vt:lpstr>National Clearinghouse Awards </vt:lpstr>
      <vt:lpstr>  Poll Workers Helping Americans Vote</vt:lpstr>
      <vt:lpstr>EAC Testing and Certification</vt:lpstr>
      <vt:lpstr>Voluntary Voting System Guidelines (VVSG) 2.0</vt:lpstr>
      <vt:lpstr>Election Supporting Technology Evaluation Program (ESTEP)</vt:lpstr>
      <vt:lpstr>ESTEP Pilot Program Timelines</vt:lpstr>
      <vt:lpstr>Field Services Program</vt:lpstr>
      <vt:lpstr>PowerPoint Presentation</vt:lpstr>
      <vt:lpstr>Questions?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Kassy Ruiz</dc:creator>
  <cp:lastModifiedBy>Karen Meyers</cp:lastModifiedBy>
  <cp:revision>18</cp:revision>
  <cp:lastPrinted>2024-12-06T22:31:12Z</cp:lastPrinted>
  <dcterms:created xsi:type="dcterms:W3CDTF">2022-07-19T17:48:58Z</dcterms:created>
  <dcterms:modified xsi:type="dcterms:W3CDTF">2025-04-03T16:52:13Z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0x010100EFD09BA83AD9AC4BBA56FE756E5219E6</vt:lpwstr>
  </property>
  <property fmtid="{D5CDD505-2E9C-101B-9397-08002B2CF9AE}" pid="3" name="MediaServiceImageTags">
    <vt:lpwstr/>
  </property>
</Properties>
</file>