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1" r:id="rId6"/>
    <p:sldId id="296" r:id="rId7"/>
    <p:sldId id="297" r:id="rId8"/>
    <p:sldId id="298" r:id="rId9"/>
    <p:sldId id="299" r:id="rId10"/>
    <p:sldId id="300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90A98-DD21-452B-9939-2A06287FF44F}" v="5" dt="2024-04-11T22:44:33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DA71-5121-D7BD-1045-0B9D03179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A94C8-6A25-55E2-B337-774F7221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D38F-833A-062E-89A6-A3914ADB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BC53-7A4C-6126-A227-6784738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F4EDB-0063-B154-9004-845191B0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0F3C-D4A9-9AEB-F0D2-B40CCB3D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F6FD7-029F-1479-AC8E-A166AC99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34379-D861-376F-3D91-6CCB006C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6565-0D40-10EA-EBC4-E78DEE00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0D71-6F89-D2B5-1EB5-92D11709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24A20-7D36-3135-B110-C742257C4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1D796-43D7-F339-FF2B-11B15207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9928-D7CB-43C7-7A4B-291888D3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566D-C5F2-CA79-22BA-23F9A05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22BA-1002-0DE1-1E7A-82314A00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4229-7013-0E63-D42D-869D3BF8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16CD-08A7-F969-D889-E3DA224A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5C342-A484-F8E4-5BCC-C09B6302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F86A3-2BB1-68D4-BD42-E00ECBEF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1350-A793-27DF-29CA-6B774A27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13CF-F15B-4110-7931-020E349E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B8D-95A8-372D-2AAA-AB9FB9B1B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4921-05C0-A9AD-C3BA-C4DDA125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CD030-8E5C-F923-3321-D08AB475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71E2-A0A7-A57F-797A-3C7C8DEC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B591-D887-BEBE-428E-89916AAD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B534-9F45-307C-4817-1D52990EB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3AC0C-589C-14FC-9AC8-2B727D01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2CCF5-E962-BCEA-FD35-A7B96877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4E3CA-7D28-1AC2-C6DA-61CF8AC5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7CEF-AE1B-62FE-5FDE-BA3206DB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BFB7-8509-734F-5025-0C30B4EF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A0F56-1E47-79C3-A300-5521937B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05F64-1AD2-2162-52F6-FF878F3D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7F18-B987-6E85-D548-200D46B41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68EB7-DAA7-382F-2743-8CC3229F9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E8397-3FCB-06D0-7A65-DC9BFE5C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E9E44-9C3D-D0DC-3947-987EF74B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FDFA4-29A9-CBA1-07A4-57BF342F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D7DF-8D3A-4BB7-386D-D402F4B2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6C696-751B-BFF2-7501-50078854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7F05-AC83-0696-D0C4-0436B8B6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3621D-ECE5-2050-EEFB-2729ECB1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D0883-F94A-1AF8-D713-1FCB0022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3DCDF-04CE-3284-33F8-EA78DDEC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EE12-8A0B-8663-2C28-EB6C57E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F4EC-8AA7-C4C1-7163-6954577B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79DA-FC29-EFB5-5603-1AD4EEC1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77276-56E7-E829-85DF-5AA126AAD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406C3-D15C-29A4-19E1-39E85372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091C-BD68-AE0B-265D-C178600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D9CEE-7E6D-9470-98AC-D50DF3A6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A57E-55F5-E5AF-4E70-3F49E15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093BF-F094-407C-A2BD-72FFCF19E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5B20E-0770-9DBC-1EEB-C94EB5316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0574A-5E65-44A7-320E-58A12725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7B381-17CC-6CC4-FEB8-2427B7BC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8B492-58C7-56A4-FD07-C9C3264F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4A0F0-13AA-3077-C75C-DF54E185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3FAD8-9B16-7BDF-05E6-C94DC5A07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740AE-97D0-1C2D-ACD7-1B9874EC1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15DB-B161-429A-90E2-18E8C7C517E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96DC-1EF9-88AE-D375-346F79D4A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4B2E-8D3D-0257-5549-71A30112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A18DF0-0190-230F-7BF2-B41E53428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3575"/>
            <a:ext cx="12192000" cy="382801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3BBE8-38D2-97B6-9AB9-607A2F1897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411584"/>
            <a:ext cx="12192000" cy="1446415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, indoor, music, banjo&#10;&#10;Description automatically generated">
            <a:extLst>
              <a:ext uri="{FF2B5EF4-FFF2-40B4-BE49-F238E27FC236}">
                <a16:creationId xmlns:a16="http://schemas.microsoft.com/office/drawing/2014/main" id="{26D67DA8-6E6C-E10B-09F9-0A63D749A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11525" r="2162" b="2100"/>
          <a:stretch/>
        </p:blipFill>
        <p:spPr>
          <a:xfrm>
            <a:off x="1006997" y="948992"/>
            <a:ext cx="4097438" cy="5092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C883E6-D3E3-FC51-D746-BD4E3B088225}"/>
              </a:ext>
            </a:extLst>
          </p:cNvPr>
          <p:cNvSpPr txBox="1"/>
          <p:nvPr/>
        </p:nvSpPr>
        <p:spPr>
          <a:xfrm>
            <a:off x="5860262" y="2951946"/>
            <a:ext cx="658368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2024 ROVAC </a:t>
            </a:r>
          </a:p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Spring Conference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9FC7B-E586-87A9-AF87-D030EBDD2194}"/>
              </a:ext>
            </a:extLst>
          </p:cNvPr>
          <p:cNvSpPr txBox="1"/>
          <p:nvPr/>
        </p:nvSpPr>
        <p:spPr>
          <a:xfrm>
            <a:off x="5860262" y="5672519"/>
            <a:ext cx="567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Secretary of the State Stephanie Thomas</a:t>
            </a:r>
          </a:p>
        </p:txBody>
      </p:sp>
    </p:spTree>
    <p:extLst>
      <p:ext uri="{BB962C8B-B14F-4D97-AF65-F5344CB8AC3E}">
        <p14:creationId xmlns:p14="http://schemas.microsoft.com/office/powerpoint/2010/main" val="40624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65043" y="922485"/>
            <a:ext cx="7882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Debut of Early Voting – </a:t>
            </a:r>
          </a:p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We (YOU) Did It!</a:t>
            </a:r>
            <a:endParaRPr lang="en-US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A group of people standing in a hallway&#10;&#10;Description automatically generated">
            <a:extLst>
              <a:ext uri="{FF2B5EF4-FFF2-40B4-BE49-F238E27FC236}">
                <a16:creationId xmlns:a16="http://schemas.microsoft.com/office/drawing/2014/main" id="{27BCED1F-4C90-5E99-A24C-1EF51FDCF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2" y="2584172"/>
            <a:ext cx="2582390" cy="3443187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6151B79-1F32-D7F6-E915-31B1E3061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66" y="2584171"/>
            <a:ext cx="2582390" cy="3443187"/>
          </a:xfrm>
          <a:prstGeom prst="rect">
            <a:avLst/>
          </a:prstGeom>
        </p:spPr>
      </p:pic>
      <p:pic>
        <p:nvPicPr>
          <p:cNvPr id="17" name="Picture 16" descr="A group of people in a room&#10;&#10;Description automatically generated">
            <a:extLst>
              <a:ext uri="{FF2B5EF4-FFF2-40B4-BE49-F238E27FC236}">
                <a16:creationId xmlns:a16="http://schemas.microsoft.com/office/drawing/2014/main" id="{EC0071CF-2EDE-A52A-C083-CF69663A7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44" y="2584173"/>
            <a:ext cx="2582390" cy="34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5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65043" y="1150746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/>
                <a:ea typeface="Verdana"/>
              </a:rPr>
              <a:t>Top Early Voting Towns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66900-69C3-06D7-C9B5-DE38EBB6522F}"/>
              </a:ext>
            </a:extLst>
          </p:cNvPr>
          <p:cNvSpPr txBox="1"/>
          <p:nvPr/>
        </p:nvSpPr>
        <p:spPr>
          <a:xfrm>
            <a:off x="3351473" y="2213634"/>
            <a:ext cx="873689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Highest Number of Early Voters – Hamden (1,085), Wallingford (498), Westport (460), West Hartford (405)</a:t>
            </a:r>
          </a:p>
          <a:p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Highest Early Voting Turnout –     Chester (9.09%), Cornwall (7.46%), Lyme (6.79%), Salisbury (6.73%)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23408F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1879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65043" y="1089191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/>
                <a:ea typeface="Verdana"/>
              </a:rPr>
              <a:t>Updates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350669" y="2396842"/>
            <a:ext cx="801394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Applying learnings and looking towards 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Legislative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Title 9 Review</a:t>
            </a:r>
          </a:p>
          <a:p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Tabulators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6405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65043" y="1119968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/>
                <a:ea typeface="Verdana"/>
              </a:rPr>
              <a:t>Security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350668" y="2287174"/>
            <a:ext cx="8287149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CTIC is looking out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If you see something, say something- it may help another town</a:t>
            </a:r>
          </a:p>
          <a:p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Security Awareness Training (SANS program)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3408F"/>
                </a:solidFill>
                <a:latin typeface="Verdana"/>
                <a:ea typeface="Verdana"/>
              </a:rPr>
              <a:t>Emergency plans</a:t>
            </a:r>
            <a:endParaRPr lang="en-US" sz="28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23408F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820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111577" y="1121503"/>
            <a:ext cx="78825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 Worker Recruitment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690AEA-F660-8A6B-F8DD-0A9318A18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446" y="2506511"/>
            <a:ext cx="3625528" cy="2806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A18C35-7D7C-7013-4AC8-CD599B99D5FB}"/>
              </a:ext>
            </a:extLst>
          </p:cNvPr>
          <p:cNvSpPr txBox="1"/>
          <p:nvPr/>
        </p:nvSpPr>
        <p:spPr>
          <a:xfrm>
            <a:off x="7357639" y="2396843"/>
            <a:ext cx="4289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SOTS will provide assistance.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 sent out monthly.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Recruit and vet early.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ED35313-C344-C2B1-6B9B-A610A22E9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56" y="5609225"/>
            <a:ext cx="1115790" cy="11157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B98470-FBB4-309C-24CE-0261DC73980E}"/>
              </a:ext>
            </a:extLst>
          </p:cNvPr>
          <p:cNvSpPr txBox="1"/>
          <p:nvPr/>
        </p:nvSpPr>
        <p:spPr>
          <a:xfrm>
            <a:off x="3276048" y="5641953"/>
            <a:ext cx="477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view the form, scan this code  </a:t>
            </a:r>
            <a:r>
              <a:rPr lang="en-US" sz="2400" b="1" dirty="0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1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111577" y="1121503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/>
                <a:ea typeface="Verdana"/>
              </a:rPr>
              <a:t>Poll Worker Recruitment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FFCB49F6-0255-6C90-3A77-76BEC1BA9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24" y="2955885"/>
            <a:ext cx="3666835" cy="1660127"/>
          </a:xfrm>
          <a:prstGeom prst="rect">
            <a:avLst/>
          </a:prstGeom>
        </p:spPr>
      </p:pic>
      <p:pic>
        <p:nvPicPr>
          <p:cNvPr id="10" name="Picture 9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55121F1-6059-1EA0-8B07-D0BB4A1E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76" y="2401088"/>
            <a:ext cx="4183729" cy="3137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B2E63-06B8-859B-0A42-9179A54524C2}"/>
              </a:ext>
            </a:extLst>
          </p:cNvPr>
          <p:cNvSpPr txBox="1"/>
          <p:nvPr/>
        </p:nvSpPr>
        <p:spPr>
          <a:xfrm>
            <a:off x="2978175" y="5768809"/>
            <a:ext cx="913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more information, visit the Civic Engagement tab on our website or email Civics101@ct.gov</a:t>
            </a:r>
          </a:p>
        </p:txBody>
      </p:sp>
    </p:spTree>
    <p:extLst>
      <p:ext uri="{BB962C8B-B14F-4D97-AF65-F5344CB8AC3E}">
        <p14:creationId xmlns:p14="http://schemas.microsoft.com/office/powerpoint/2010/main" val="9537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6B3D6-FFDC-8B51-DF36-47D3A2454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12" y="2775779"/>
            <a:ext cx="1422807" cy="142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16163-42CA-AAA1-8D39-E5A176104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BFDDD7-6A5D-2799-3570-BB21EE5E4294}"/>
              </a:ext>
            </a:extLst>
          </p:cNvPr>
          <p:cNvSpPr txBox="1">
            <a:spLocks/>
          </p:cNvSpPr>
          <p:nvPr/>
        </p:nvSpPr>
        <p:spPr>
          <a:xfrm>
            <a:off x="3137212" y="2189484"/>
            <a:ext cx="6490732" cy="855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</a:rPr>
              <a:t>Thank You for All that You Do!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5E35D5-0205-9FFC-FA7D-031F06041E3B}"/>
              </a:ext>
            </a:extLst>
          </p:cNvPr>
          <p:cNvSpPr txBox="1">
            <a:spLocks/>
          </p:cNvSpPr>
          <p:nvPr/>
        </p:nvSpPr>
        <p:spPr>
          <a:xfrm>
            <a:off x="4761409" y="3899356"/>
            <a:ext cx="4668099" cy="616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9BB7-2FC9-67F1-FC66-BD24DCC67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0" y="3487182"/>
            <a:ext cx="1422807" cy="1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9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2DC6076D81B94F8E7ED0D4A236CEF8" ma:contentTypeVersion="14" ma:contentTypeDescription="Create a new document." ma:contentTypeScope="" ma:versionID="c73299680f7523a5ba794a969d8346f6">
  <xsd:schema xmlns:xsd="http://www.w3.org/2001/XMLSchema" xmlns:xs="http://www.w3.org/2001/XMLSchema" xmlns:p="http://schemas.microsoft.com/office/2006/metadata/properties" xmlns:ns3="62d8a250-18ac-4dd2-b673-81dc3586ada4" xmlns:ns4="e11cfc14-e5d1-4d43-8689-434ed2f86b18" targetNamespace="http://schemas.microsoft.com/office/2006/metadata/properties" ma:root="true" ma:fieldsID="f30f8b21e9dd54958cbb37c0028a6890" ns3:_="" ns4:_="">
    <xsd:import namespace="62d8a250-18ac-4dd2-b673-81dc3586ada4"/>
    <xsd:import namespace="e11cfc14-e5d1-4d43-8689-434ed2f86b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8a250-18ac-4dd2-b673-81dc3586a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cfc14-e5d1-4d43-8689-434ed2f86b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d8a250-18ac-4dd2-b673-81dc3586ada4" xsi:nil="true"/>
  </documentManagement>
</p:properties>
</file>

<file path=customXml/itemProps1.xml><?xml version="1.0" encoding="utf-8"?>
<ds:datastoreItem xmlns:ds="http://schemas.openxmlformats.org/officeDocument/2006/customXml" ds:itemID="{6BD0DD71-128C-405C-9A0D-B48D0D031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8A63D3-FD9D-4003-9A7A-AF59ABE63652}">
  <ds:schemaRefs>
    <ds:schemaRef ds:uri="62d8a250-18ac-4dd2-b673-81dc3586ada4"/>
    <ds:schemaRef ds:uri="e11cfc14-e5d1-4d43-8689-434ed2f86b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E13455-7110-4C2E-B03E-0662CEF2B69C}">
  <ds:schemaRefs>
    <ds:schemaRef ds:uri="62d8a250-18ac-4dd2-b673-81dc3586ada4"/>
    <ds:schemaRef ds:uri="e11cfc14-e5d1-4d43-8689-434ed2f86b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174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Thomas, Stephanie</cp:lastModifiedBy>
  <cp:revision>2</cp:revision>
  <dcterms:created xsi:type="dcterms:W3CDTF">2023-10-23T18:42:50Z</dcterms:created>
  <dcterms:modified xsi:type="dcterms:W3CDTF">2024-04-12T12:06:05Z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0x010100D02DC6076D81B94F8E7ED0D4A236CEF8</vt:lpwstr>
  </property>
</Properties>
</file>