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4" r:id="rId1"/>
  </p:sldMasterIdLst>
  <p:notesMasterIdLst>
    <p:notesMasterId r:id="rId10"/>
  </p:notesMasterIdLst>
  <p:sldIdLst>
    <p:sldId id="256" r:id="rId2"/>
    <p:sldId id="259" r:id="rId3"/>
    <p:sldId id="257" r:id="rId4"/>
    <p:sldId id="264" r:id="rId5"/>
    <p:sldId id="265" r:id="rId6"/>
    <p:sldId id="272" r:id="rId7"/>
    <p:sldId id="266" r:id="rId8"/>
    <p:sldId id="268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Verdana" panose="020B060403050404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14C"/>
    <a:srgbClr val="4182D9"/>
    <a:srgbClr val="A91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817AB3-4858-56BB-2ECF-6A272A8417D3}" v="296" dt="2023-09-20T02:39:49.369"/>
    <p1510:client id="{8E5E88FB-91FE-431A-B5EF-60993AD1C90A}" v="13" dt="2023-09-19T21:08:43.944"/>
    <p1510:client id="{B5477006-4EFA-6502-54E2-F189D132E8EB}" v="466" dt="2023-09-20T03:11:49.547"/>
    <p1510:client id="{B977A1AF-669B-294E-99F4-E70588EE22D8}" v="1" dt="2023-09-20T13:30:39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5306" autoAdjust="0"/>
  </p:normalViewPr>
  <p:slideViewPr>
    <p:cSldViewPr snapToGrid="0">
      <p:cViewPr varScale="1">
        <p:scale>
          <a:sx n="122" d="100"/>
          <a:sy n="122" d="100"/>
        </p:scale>
        <p:origin x="78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931A5-5063-4E87-B1F4-6B6CEEB86D82}" type="datetimeFigureOut">
              <a:rPr lang="en-US" smtClean="0"/>
              <a:t>9/20/23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F1C1D-5621-4AD5-8462-0889E5DC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5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B94F1-CC37-420B-8791-E656D12F6032}" type="datetime1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Secretary of the State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1E6E-0401-40A9-BFD4-094377105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EECA-CB0F-4718-90D6-D97B5667D6F8}" type="datetime1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Secretary of the State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1E6E-0401-40A9-BFD4-094377105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64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EF0AF-246D-4247-AC99-8DEF1296072B}" type="datetime1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Secretary of the State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1E6E-0401-40A9-BFD4-094377105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82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39861-E64A-4F58-B1AF-AB25C7755AB1}" type="datetime1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Secretary of the State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1E6E-0401-40A9-BFD4-094377105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2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6FD7-EA0C-403E-A8C0-53E2F0A5697D}" type="datetime1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Secretary of the State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1E6E-0401-40A9-BFD4-094377105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0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41AC-73EF-4DCE-8115-A5CFC5BE08AC}" type="datetime1">
              <a:rPr lang="en-US" smtClean="0"/>
              <a:t>9/20/23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Secretary of the State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1E6E-0401-40A9-BFD4-094377105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32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CC94-5C82-4C97-BD58-142E1B01FEA5}" type="datetime1">
              <a:rPr lang="en-US" smtClean="0"/>
              <a:t>9/20/23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Secretary of the State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1E6E-0401-40A9-BFD4-094377105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4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DD74-D6FF-4C51-BCA3-99EBA9EAB944}" type="datetime1">
              <a:rPr lang="en-US" smtClean="0"/>
              <a:t>9/20/23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Secretary of the State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1E6E-0401-40A9-BFD4-094377105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0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E8E4-13AF-4B63-9AB6-3972521F6A40}" type="datetime1">
              <a:rPr lang="en-US" smtClean="0"/>
              <a:t>9/20/23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Secretary of the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1E6E-0401-40A9-BFD4-094377105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2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7FD7A-B033-48F8-B2AA-9FEA8B3D00AF}" type="datetime1">
              <a:rPr lang="en-US" smtClean="0"/>
              <a:t>9/20/23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Secretary of the State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1E6E-0401-40A9-BFD4-094377105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1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16356-D3F0-4C46-BA5D-23874E78485B}" type="datetime1">
              <a:rPr lang="en-US" smtClean="0"/>
              <a:t>9/20/23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Secretary of the State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41E6E-0401-40A9-BFD4-094377105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2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83B65-CA20-4FB3-820E-78F93ADA1F86}" type="datetime1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Office of the Secretary of the State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41E6E-0401-40A9-BFD4-094377105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1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screenshot, blue, electric blue">
            <a:extLst>
              <a:ext uri="{FF2B5EF4-FFF2-40B4-BE49-F238E27FC236}">
                <a16:creationId xmlns:a16="http://schemas.microsoft.com/office/drawing/2014/main" id="{141B825C-C7BD-2E10-05D1-B44EC5669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6CA0D11-932B-FBEA-E282-CF93C4701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3502" y="1300752"/>
            <a:ext cx="765101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Trade Gothic LT Pro Bold" panose="020B0803040303020004" pitchFamily="34" charset="0"/>
              </a:defRPr>
            </a:lvl1pPr>
          </a:lstStyle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2023 ROVAC Fall Conference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3151090-349B-14A2-CEA5-02CB1E7B1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3502" y="3688352"/>
            <a:ext cx="6892058" cy="61605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Secretary of the State Stephanie Thomas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EC630-98F5-352E-38E8-647196104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688" y="2819647"/>
            <a:ext cx="1422807" cy="142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64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10D1B-0096-7BC8-0E51-F2FCFD459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383" y="457703"/>
            <a:ext cx="4171994" cy="14731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b="1" kern="1200" dirty="0">
                <a:solidFill>
                  <a:srgbClr val="162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National Voter Registration Day (September 19)</a:t>
            </a: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2BF88BF7-F514-B98A-560D-8851AEF30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7" y="624585"/>
            <a:ext cx="5608830" cy="5608830"/>
          </a:xfrm>
          <a:prstGeom prst="rect">
            <a:avLst/>
          </a:prstGeom>
        </p:spPr>
      </p:pic>
      <p:pic>
        <p:nvPicPr>
          <p:cNvPr id="14" name="Picture 13" descr="A picture containing emblem, trademark, logo, symbol&#10;&#10;Description automatically generated">
            <a:extLst>
              <a:ext uri="{FF2B5EF4-FFF2-40B4-BE49-F238E27FC236}">
                <a16:creationId xmlns:a16="http://schemas.microsoft.com/office/drawing/2014/main" id="{AD88DB44-B6DE-5508-3D50-D7DC707D3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850" y="5375867"/>
            <a:ext cx="1115367" cy="1115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4D58CD-6BD1-E6E4-C193-0693515ACE92}"/>
              </a:ext>
            </a:extLst>
          </p:cNvPr>
          <p:cNvSpPr txBox="1"/>
          <p:nvPr/>
        </p:nvSpPr>
        <p:spPr>
          <a:xfrm>
            <a:off x="7494025" y="2388595"/>
            <a:ext cx="4171994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srgbClr val="162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 College and University Campuses Across the State</a:t>
            </a:r>
          </a:p>
          <a:p>
            <a:endParaRPr lang="en-US" sz="1800" b="1" kern="1200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62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College 101 Handout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6214C"/>
                </a:solidFill>
                <a:latin typeface="Verdana"/>
                <a:ea typeface="Verdana"/>
              </a:rPr>
              <a:t>Message to Register, Vote, and Engage</a:t>
            </a:r>
            <a:endParaRPr lang="en-US" b="1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6214C"/>
                </a:solidFill>
                <a:latin typeface="Verdana"/>
                <a:ea typeface="Verdana"/>
              </a:rPr>
              <a:t>Encouragement to #voteLOCAL</a:t>
            </a:r>
            <a:endParaRPr lang="en-US" dirty="0">
              <a:latin typeface="Verdana"/>
              <a:ea typeface="Verdana"/>
            </a:endParaRPr>
          </a:p>
        </p:txBody>
      </p:sp>
      <p:pic>
        <p:nvPicPr>
          <p:cNvPr id="9" name="Picture 8" descr="A person signing a document at a table&#10;&#10;Description automatically generated">
            <a:extLst>
              <a:ext uri="{FF2B5EF4-FFF2-40B4-BE49-F238E27FC236}">
                <a16:creationId xmlns:a16="http://schemas.microsoft.com/office/drawing/2014/main" id="{1DAB13A1-9E5F-4F64-36D9-69E6039E4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095" y="578132"/>
            <a:ext cx="2550855" cy="3401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person and person standing next to a table with items&#10;&#10;Description automatically generated">
            <a:extLst>
              <a:ext uri="{FF2B5EF4-FFF2-40B4-BE49-F238E27FC236}">
                <a16:creationId xmlns:a16="http://schemas.microsoft.com/office/drawing/2014/main" id="{49D1FE3F-993F-972D-7CD9-B37278E55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8" y="600005"/>
            <a:ext cx="2518045" cy="3357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erson standing next to a person&#10;&#10;Description automatically generated">
            <a:extLst>
              <a:ext uri="{FF2B5EF4-FFF2-40B4-BE49-F238E27FC236}">
                <a16:creationId xmlns:a16="http://schemas.microsoft.com/office/drawing/2014/main" id="{8D487C67-E33D-A511-8768-76C8FA6FC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08" y="2776166"/>
            <a:ext cx="2550855" cy="3401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3834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1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729563-CF86-84F8-934B-EC5B55CBD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0FE24-F6DA-4079-8EC8-6EDDF15F5E86}"/>
              </a:ext>
            </a:extLst>
          </p:cNvPr>
          <p:cNvSpPr txBox="1"/>
          <p:nvPr/>
        </p:nvSpPr>
        <p:spPr>
          <a:xfrm>
            <a:off x="3529588" y="1089191"/>
            <a:ext cx="874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 Primary Elections</a:t>
            </a:r>
          </a:p>
        </p:txBody>
      </p:sp>
      <p:pic>
        <p:nvPicPr>
          <p:cNvPr id="11" name="Picture 10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144F8502-FC40-05F5-85A7-1B004993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92" y="796314"/>
            <a:ext cx="1170528" cy="1170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EEACF7-1283-FC3F-BB4D-DD6F148AA59F}"/>
              </a:ext>
            </a:extLst>
          </p:cNvPr>
          <p:cNvSpPr txBox="1"/>
          <p:nvPr/>
        </p:nvSpPr>
        <p:spPr>
          <a:xfrm>
            <a:off x="3598680" y="2497937"/>
            <a:ext cx="7712447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kern="1200" dirty="0">
                <a:solidFill>
                  <a:srgbClr val="162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26 Primary Elections</a:t>
            </a:r>
          </a:p>
          <a:p>
            <a:endParaRPr lang="en-US" sz="3200" b="1" kern="1200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162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Recounts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162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Malfunctioning Tabulators</a:t>
            </a:r>
          </a:p>
          <a:p>
            <a:endParaRPr lang="en-US" sz="32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162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DID IT! THANK YOU!!</a:t>
            </a:r>
          </a:p>
        </p:txBody>
      </p:sp>
    </p:spTree>
    <p:extLst>
      <p:ext uri="{BB962C8B-B14F-4D97-AF65-F5344CB8AC3E}">
        <p14:creationId xmlns:p14="http://schemas.microsoft.com/office/powerpoint/2010/main" val="3391642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1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729563-CF86-84F8-934B-EC5B55CBD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0FE24-F6DA-4079-8EC8-6EDDF15F5E86}"/>
              </a:ext>
            </a:extLst>
          </p:cNvPr>
          <p:cNvSpPr txBox="1"/>
          <p:nvPr/>
        </p:nvSpPr>
        <p:spPr>
          <a:xfrm>
            <a:off x="3529588" y="1089191"/>
            <a:ext cx="874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SOTS Updates</a:t>
            </a:r>
          </a:p>
        </p:txBody>
      </p:sp>
      <p:pic>
        <p:nvPicPr>
          <p:cNvPr id="11" name="Picture 10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144F8502-FC40-05F5-85A7-1B004993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92" y="796314"/>
            <a:ext cx="1170528" cy="1170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EEACF7-1283-FC3F-BB4D-DD6F148AA59F}"/>
              </a:ext>
            </a:extLst>
          </p:cNvPr>
          <p:cNvSpPr txBox="1"/>
          <p:nvPr/>
        </p:nvSpPr>
        <p:spPr>
          <a:xfrm>
            <a:off x="3616968" y="2419323"/>
            <a:ext cx="7712447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kern="1200" dirty="0">
                <a:solidFill>
                  <a:srgbClr val="16214C"/>
                </a:solidFill>
                <a:latin typeface="Verdana"/>
                <a:ea typeface="Verdana"/>
              </a:rPr>
              <a:t>New </a:t>
            </a:r>
            <a:r>
              <a:rPr lang="en-US" sz="2600" b="1" dirty="0">
                <a:solidFill>
                  <a:srgbClr val="16214C"/>
                </a:solidFill>
                <a:latin typeface="Verdana"/>
                <a:ea typeface="Verdana"/>
              </a:rPr>
              <a:t>Director of Elections! </a:t>
            </a:r>
            <a:endParaRPr lang="en-US" sz="2600" b="1" kern="1200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600" b="1" kern="1200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16214C"/>
                </a:solidFill>
                <a:latin typeface="Verdana"/>
                <a:ea typeface="Verdana"/>
              </a:rPr>
              <a:t>Old and New CVRS/EMS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16214C"/>
                </a:solidFill>
                <a:latin typeface="Verdana"/>
                <a:ea typeface="Verdana"/>
              </a:rPr>
              <a:t>Requests for Early Voting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16214C"/>
                </a:solidFill>
                <a:latin typeface="Verdana"/>
                <a:ea typeface="Verdana"/>
              </a:rPr>
              <a:t>Bonding Request for Tabulators</a:t>
            </a:r>
          </a:p>
          <a:p>
            <a:endParaRPr lang="en-US" sz="26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16214C"/>
                </a:solidFill>
                <a:latin typeface="Verdana"/>
                <a:ea typeface="Verdana"/>
              </a:rPr>
              <a:t>September 26th Special Session</a:t>
            </a:r>
            <a:endParaRPr lang="en-US" sz="26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112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1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729563-CF86-84F8-934B-EC5B55CBD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0FE24-F6DA-4079-8EC8-6EDDF15F5E86}"/>
              </a:ext>
            </a:extLst>
          </p:cNvPr>
          <p:cNvSpPr txBox="1"/>
          <p:nvPr/>
        </p:nvSpPr>
        <p:spPr>
          <a:xfrm>
            <a:off x="3529588" y="1089191"/>
            <a:ext cx="874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Preparing for 2024</a:t>
            </a:r>
          </a:p>
        </p:txBody>
      </p:sp>
      <p:pic>
        <p:nvPicPr>
          <p:cNvPr id="11" name="Picture 10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144F8502-FC40-05F5-85A7-1B004993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92" y="796314"/>
            <a:ext cx="1170528" cy="1170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EEACF7-1283-FC3F-BB4D-DD6F148AA59F}"/>
              </a:ext>
            </a:extLst>
          </p:cNvPr>
          <p:cNvSpPr txBox="1"/>
          <p:nvPr/>
        </p:nvSpPr>
        <p:spPr>
          <a:xfrm>
            <a:off x="3616968" y="2425641"/>
            <a:ext cx="7712447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kern="1200" dirty="0">
                <a:solidFill>
                  <a:srgbClr val="162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Nonpartisan Approach</a:t>
            </a:r>
          </a:p>
          <a:p>
            <a:endParaRPr lang="en-US" sz="2800" b="1" kern="1200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62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Breaking Down Silos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62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6214C"/>
                </a:solidFill>
                <a:latin typeface="Verdana"/>
                <a:ea typeface="Verdana"/>
              </a:rPr>
              <a:t>Planning</a:t>
            </a:r>
            <a:endParaRPr lang="en-US" sz="28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6214C"/>
                </a:solidFill>
                <a:latin typeface="Verdana"/>
                <a:ea typeface="Verdana"/>
              </a:rPr>
              <a:t>Practice Builds Muscle Memory</a:t>
            </a:r>
            <a:endParaRPr lang="en-US" sz="28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117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1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729563-CF86-84F8-934B-EC5B55CBD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0FE24-F6DA-4079-8EC8-6EDDF15F5E86}"/>
              </a:ext>
            </a:extLst>
          </p:cNvPr>
          <p:cNvSpPr txBox="1"/>
          <p:nvPr/>
        </p:nvSpPr>
        <p:spPr>
          <a:xfrm>
            <a:off x="3529588" y="1089191"/>
            <a:ext cx="874447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Verdana"/>
                <a:ea typeface="Verdana"/>
              </a:rPr>
              <a:t>WE CAN DO IT!!!</a:t>
            </a:r>
          </a:p>
        </p:txBody>
      </p:sp>
      <p:pic>
        <p:nvPicPr>
          <p:cNvPr id="11" name="Picture 10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144F8502-FC40-05F5-85A7-1B004993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92" y="796314"/>
            <a:ext cx="1170528" cy="1170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357A8E-9A14-AB89-8596-3529B5D70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70" y="2528114"/>
            <a:ext cx="11049835" cy="392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10D1B-0096-7BC8-0E51-F2FCFD459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660" y="366766"/>
            <a:ext cx="4171994" cy="85945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r"/>
            <a:r>
              <a:rPr lang="en-US" sz="3200" b="1" dirty="0">
                <a:solidFill>
                  <a:srgbClr val="162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Sign Up to Host</a:t>
            </a:r>
            <a:endParaRPr lang="en-US" sz="3200" b="1" kern="1200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2BF88BF7-F514-B98A-560D-8851AEF30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7" y="624585"/>
            <a:ext cx="5608830" cy="5608830"/>
          </a:xfrm>
          <a:prstGeom prst="rect">
            <a:avLst/>
          </a:prstGeom>
        </p:spPr>
      </p:pic>
      <p:pic>
        <p:nvPicPr>
          <p:cNvPr id="14" name="Picture 13" descr="A picture containing emblem, trademark, logo, symbol&#10;&#10;Description automatically generated">
            <a:extLst>
              <a:ext uri="{FF2B5EF4-FFF2-40B4-BE49-F238E27FC236}">
                <a16:creationId xmlns:a16="http://schemas.microsoft.com/office/drawing/2014/main" id="{AD88DB44-B6DE-5508-3D50-D7DC707D3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850" y="5375867"/>
            <a:ext cx="1115367" cy="1115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4D58CD-6BD1-E6E4-C193-0693515ACE92}"/>
              </a:ext>
            </a:extLst>
          </p:cNvPr>
          <p:cNvSpPr txBox="1"/>
          <p:nvPr/>
        </p:nvSpPr>
        <p:spPr>
          <a:xfrm>
            <a:off x="8289592" y="3494643"/>
            <a:ext cx="2926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62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Email us at: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DCF32-ACC8-7F59-D35A-6224DFB54F18}"/>
              </a:ext>
            </a:extLst>
          </p:cNvPr>
          <p:cNvSpPr txBox="1"/>
          <p:nvPr/>
        </p:nvSpPr>
        <p:spPr>
          <a:xfrm>
            <a:off x="6912008" y="4010054"/>
            <a:ext cx="526056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dirty="0">
                <a:solidFill>
                  <a:srgbClr val="16214C"/>
                </a:solidFill>
                <a:latin typeface="Verdana"/>
                <a:ea typeface="Verdana"/>
              </a:rPr>
              <a:t>sots-events@ct.gov</a:t>
            </a:r>
            <a:endParaRPr lang="en-US" sz="3600">
              <a:latin typeface="Verdana"/>
              <a:ea typeface="Verdan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3DA62-31A0-F49B-3306-2710055ED0D8}"/>
              </a:ext>
            </a:extLst>
          </p:cNvPr>
          <p:cNvSpPr txBox="1"/>
          <p:nvPr/>
        </p:nvSpPr>
        <p:spPr>
          <a:xfrm>
            <a:off x="7228094" y="1114734"/>
            <a:ext cx="45038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62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Poll Worker </a:t>
            </a:r>
          </a:p>
          <a:p>
            <a:pPr algn="ctr"/>
            <a:r>
              <a:rPr lang="en-US" sz="2800" b="1" dirty="0">
                <a:solidFill>
                  <a:srgbClr val="1621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Appreciation Event!</a:t>
            </a:r>
            <a:endParaRPr lang="en-US" sz="2800" dirty="0"/>
          </a:p>
        </p:txBody>
      </p:sp>
      <p:pic>
        <p:nvPicPr>
          <p:cNvPr id="11" name="Picture 10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31C2AE40-2DB4-245A-1986-6CD1B4BE4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5" y="471576"/>
            <a:ext cx="2760607" cy="2070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B10D5A0B-D2FB-97FC-4BD0-616E927B7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0" y="3903110"/>
            <a:ext cx="2825912" cy="2119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5428FBB-7533-8A64-D003-A4D199F6E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32" y="3898803"/>
            <a:ext cx="2810572" cy="2107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A person standing in front of a group of people seated at tables&#10;&#10;Description automatically generated">
            <a:extLst>
              <a:ext uri="{FF2B5EF4-FFF2-40B4-BE49-F238E27FC236}">
                <a16:creationId xmlns:a16="http://schemas.microsoft.com/office/drawing/2014/main" id="{A8CBB213-5C32-C453-4B93-2C9F3FAC8E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32" y="487903"/>
            <a:ext cx="2846115" cy="2134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6F0D64A-9E66-F031-6DD4-162CE3606C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83" y="2261252"/>
            <a:ext cx="3033291" cy="2274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472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1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729563-CF86-84F8-934B-EC5B55CBD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0FE24-F6DA-4079-8EC8-6EDDF15F5E86}"/>
              </a:ext>
            </a:extLst>
          </p:cNvPr>
          <p:cNvSpPr txBox="1"/>
          <p:nvPr/>
        </p:nvSpPr>
        <p:spPr>
          <a:xfrm>
            <a:off x="3529588" y="1089191"/>
            <a:ext cx="874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Comprehensive Survey</a:t>
            </a:r>
          </a:p>
        </p:txBody>
      </p:sp>
      <p:pic>
        <p:nvPicPr>
          <p:cNvPr id="11" name="Picture 10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144F8502-FC40-05F5-85A7-1B004993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92" y="796314"/>
            <a:ext cx="1170528" cy="1170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EEACF7-1283-FC3F-BB4D-DD6F148AA59F}"/>
              </a:ext>
            </a:extLst>
          </p:cNvPr>
          <p:cNvSpPr txBox="1"/>
          <p:nvPr/>
        </p:nvSpPr>
        <p:spPr>
          <a:xfrm>
            <a:off x="3580968" y="2585649"/>
            <a:ext cx="7712447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6214C"/>
                </a:solidFill>
                <a:latin typeface="Verdana"/>
                <a:ea typeface="Verdana"/>
              </a:rPr>
              <a:t>49 Towns Returned!</a:t>
            </a:r>
            <a:endParaRPr lang="en-US" sz="28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6214C"/>
                </a:solidFill>
                <a:latin typeface="Verdana"/>
                <a:ea typeface="Verdana"/>
              </a:rPr>
              <a:t>Make Educated Guesses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6214C"/>
                </a:solidFill>
                <a:latin typeface="Verdana"/>
                <a:ea typeface="Verdana"/>
              </a:rPr>
              <a:t>Do Your Best; We Aren’t Holding You to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6214C"/>
                </a:solidFill>
                <a:latin typeface="Verdana"/>
                <a:ea typeface="Verdana"/>
              </a:rPr>
              <a:t>DUE SEPTEMBER 25TH</a:t>
            </a:r>
          </a:p>
          <a:p>
            <a:endParaRPr lang="en-US" sz="2800" b="1" dirty="0">
              <a:solidFill>
                <a:srgbClr val="1621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768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16214C"/>
      </a:dk1>
      <a:lt1>
        <a:sysClr val="window" lastClr="FFFFFF"/>
      </a:lt1>
      <a:dk2>
        <a:srgbClr val="A91416"/>
      </a:dk2>
      <a:lt2>
        <a:srgbClr val="4182D9"/>
      </a:lt2>
      <a:accent1>
        <a:srgbClr val="000000"/>
      </a:accent1>
      <a:accent2>
        <a:srgbClr val="E7790B"/>
      </a:accent2>
      <a:accent3>
        <a:srgbClr val="FFC000"/>
      </a:accent3>
      <a:accent4>
        <a:srgbClr val="4182D9"/>
      </a:accent4>
      <a:accent5>
        <a:srgbClr val="FFFFFF"/>
      </a:accent5>
      <a:accent6>
        <a:srgbClr val="FFFFFF"/>
      </a:accent6>
      <a:hlink>
        <a:srgbClr val="4182D9"/>
      </a:hlink>
      <a:folHlink>
        <a:srgbClr val="A9141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1424</TotalTime>
  <Words>145</Words>
  <Application>Microsoft Macintosh PowerPoint</Application>
  <PresentationFormat>Widescreen</PresentationFormat>
  <Paragraphs>52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Verdana</vt:lpstr>
      <vt:lpstr>Calibri Light</vt:lpstr>
      <vt:lpstr>Office Theme</vt:lpstr>
      <vt:lpstr>2023 ROVAC Fall Conference</vt:lpstr>
      <vt:lpstr>National Voter Registration Day (September 19)</vt:lpstr>
      <vt:lpstr>PowerPoint Presentation</vt:lpstr>
      <vt:lpstr>PowerPoint Presentation</vt:lpstr>
      <vt:lpstr>PowerPoint Presentation</vt:lpstr>
      <vt:lpstr>PowerPoint Presentation</vt:lpstr>
      <vt:lpstr>Sign Up to Host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Office of the Secretary of the State</dc:title>
  <dc:creator>Satterlee, Eliza</dc:creator>
  <cp:lastModifiedBy>Hirst, Jillian</cp:lastModifiedBy>
  <cp:revision>127</cp:revision>
  <dcterms:created xsi:type="dcterms:W3CDTF">2023-04-04T19:49:26Z</dcterms:created>
  <dcterms:modified xsi:type="dcterms:W3CDTF">2023-09-20T13:31:00Z</dcterms:modified>
</cp:coreProperties>
</file>